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8" r:id="rId5"/>
    <p:sldId id="298" r:id="rId6"/>
    <p:sldId id="311" r:id="rId7"/>
    <p:sldId id="275" r:id="rId8"/>
    <p:sldId id="292" r:id="rId9"/>
    <p:sldId id="293" r:id="rId10"/>
    <p:sldId id="316" r:id="rId11"/>
    <p:sldId id="291" r:id="rId12"/>
    <p:sldId id="317" r:id="rId13"/>
    <p:sldId id="290" r:id="rId14"/>
    <p:sldId id="302" r:id="rId15"/>
    <p:sldId id="306" r:id="rId16"/>
    <p:sldId id="303" r:id="rId17"/>
    <p:sldId id="305" r:id="rId18"/>
    <p:sldId id="280" r:id="rId19"/>
    <p:sldId id="294" r:id="rId20"/>
    <p:sldId id="295" r:id="rId21"/>
    <p:sldId id="318" r:id="rId22"/>
    <p:sldId id="287" r:id="rId23"/>
    <p:sldId id="274" r:id="rId24"/>
    <p:sldId id="301" r:id="rId25"/>
    <p:sldId id="320" r:id="rId26"/>
    <p:sldId id="322" r:id="rId27"/>
    <p:sldId id="323" r:id="rId28"/>
    <p:sldId id="324" r:id="rId29"/>
    <p:sldId id="327" r:id="rId30"/>
    <p:sldId id="325" r:id="rId31"/>
    <p:sldId id="326" r:id="rId32"/>
    <p:sldId id="314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84342" autoAdjust="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B36E9FE-FC7C-483A-A2DF-917ABAFEE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60067E-EBDD-48C7-A809-9760F12B6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7F17-C2C5-4230-9F89-362FD129F089}" type="datetime1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0FEB3F-85C2-4F75-B1D6-F1987D609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B4D7A-EF2B-4DBA-8739-299247F2E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03FB-A4EA-4099-B643-3686B1B46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74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961F58-C1C8-4E5D-9F44-45FD0B46C4F8}" type="datetime1">
              <a:rPr lang="ru-RU" smtClean="0"/>
              <a:t>05.01.2024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0E6F85-6220-421D-9203-84F526C4C6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t>05.01.2024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3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t>05.01.2024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8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3B961F58-C1C8-4E5D-9F44-45FD0B46C4F8}" type="datetime1">
              <a:rPr lang="ru-RU" smtClean="0"/>
              <a:t>05.01.2024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30E6F85-6220-421D-9203-84F526C4C60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3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Подзаголовок 7">
            <a:extLst>
              <a:ext uri="{FF2B5EF4-FFF2-40B4-BE49-F238E27FC236}">
                <a16:creationId xmlns:a16="http://schemas.microsoft.com/office/drawing/2014/main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sz="1400" b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E64438-1D32-4E70-8582-6A520002B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954AC3-129F-4075-B216-D22A2C240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7117C9-4AC1-4174-8CED-D839A0508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3200">
                <a:solidFill>
                  <a:schemeClr val="bg1"/>
                </a:solidFill>
              </a:rPr>
              <a:t>Образец заголовка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648B8AB-3038-447E-A760-83F9D9900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2800"/>
              <a:t>Образец заголовка</a:t>
            </a:r>
            <a:endParaRPr lang="ru-RU" sz="280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rtlCol="0" anchor="b"/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Рисунок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Содержимое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1400">
                <a:solidFill>
                  <a:schemeClr val="bg1"/>
                </a:solidFill>
              </a:rPr>
              <a:t>Образец подзаголовка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7" name="Рисунок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8" name="Дата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E69A3D-D17E-4FD6-87AB-82FA30AC0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AE216A4-83E5-4AF8-83B6-82171757B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43141D-24A2-4BE2-B276-C20C06CB9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3600">
                <a:solidFill>
                  <a:schemeClr val="bg1"/>
                </a:solidFill>
              </a:rPr>
              <a:t>Образец заголовка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200">
                <a:solidFill>
                  <a:schemeClr val="bg1"/>
                </a:solidFill>
              </a:rPr>
              <a:t>Образец подзаголовка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DDF8D-E0F6-454C-9BC5-15EF5630F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CF8EE9-A776-4052-ABB2-29666265C5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Понедельник, 1 февраля 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C01389E6-C847-4AD0-B56D-D205B2EAB1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D5E3C6B7-507C-4330-B4B5-6B3975E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/>
          <a:p>
            <a:pPr rtl="0"/>
            <a:fld id="{39A857F5-96C8-461D-A78C-38E92FE1C522}" type="slidenum">
              <a:rPr lang="ru-RU" smtClean="0"/>
              <a:pPr rtl="0"/>
              <a:t>1</a:t>
            </a:fld>
            <a:endParaRPr lang="ru-RU" dirty="0"/>
          </a:p>
        </p:txBody>
      </p:sp>
      <p:pic>
        <p:nvPicPr>
          <p:cNvPr id="15" name="Picture 8" descr="Главная - Торгово-промышленная палата г. Алматы | Ассоциация торговых и  промышленных предприятий">
            <a:extLst>
              <a:ext uri="{FF2B5EF4-FFF2-40B4-BE49-F238E27FC236}">
                <a16:creationId xmlns:a16="http://schemas.microsoft.com/office/drawing/2014/main" id="{687A6810-02B5-63B8-B0CD-FA2BEA54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97" y="987386"/>
            <a:ext cx="3699628" cy="34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633ECE8-8680-16DE-D263-3FFD66D37225}"/>
              </a:ext>
            </a:extLst>
          </p:cNvPr>
          <p:cNvSpPr txBox="1">
            <a:spLocks/>
          </p:cNvSpPr>
          <p:nvPr/>
        </p:nvSpPr>
        <p:spPr>
          <a:xfrm>
            <a:off x="4240696" y="4767961"/>
            <a:ext cx="7951304" cy="11026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sz="2000" i="1" dirty="0">
              <a:solidFill>
                <a:schemeClr val="accent5"/>
              </a:solidFill>
              <a:latin typeface="Arial Narrow" panose="020B0606020202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C474F-2B83-715C-970D-68453E73F164}"/>
              </a:ext>
            </a:extLst>
          </p:cNvPr>
          <p:cNvSpPr txBox="1"/>
          <p:nvPr/>
        </p:nvSpPr>
        <p:spPr>
          <a:xfrm>
            <a:off x="1" y="1471353"/>
            <a:ext cx="3931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Отч</a:t>
            </a:r>
            <a:r>
              <a:rPr lang="ru-RU" sz="24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ё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т 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о деятельности </a:t>
            </a:r>
            <a:endParaRPr lang="ru-RU" sz="24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Ассоциации деловых женщин 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области </a:t>
            </a:r>
            <a:r>
              <a:rPr lang="ru-RU" sz="2400" b="1" dirty="0" err="1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Жетісу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г.Талдыкорган</a:t>
            </a:r>
            <a:endParaRPr lang="ru-RU" sz="24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за 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сентябрь </a:t>
            </a:r>
            <a:r>
              <a:rPr lang="ru-RU" sz="24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декабрь </a:t>
            </a:r>
            <a:endParaRPr lang="ru-RU" sz="24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algn="ctr" rtl="0"/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2023 года</a:t>
            </a:r>
            <a:endParaRPr lang="ru-RU" sz="24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2BA11-04EF-5FAE-2EEE-8C963342041F}"/>
              </a:ext>
            </a:extLst>
          </p:cNvPr>
          <p:cNvSpPr txBox="1"/>
          <p:nvPr/>
        </p:nvSpPr>
        <p:spPr>
          <a:xfrm>
            <a:off x="4735996" y="5139022"/>
            <a:ext cx="696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«Быть видимой и значимой, а значит, </a:t>
            </a:r>
          </a:p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быть профессионалом и лидером»</a:t>
            </a:r>
          </a:p>
        </p:txBody>
      </p:sp>
    </p:spTree>
    <p:extLst>
      <p:ext uri="{BB962C8B-B14F-4D97-AF65-F5344CB8AC3E}">
        <p14:creationId xmlns:p14="http://schemas.microsoft.com/office/powerpoint/2010/main" val="73898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9E283-8400-1690-30BB-52245D2782BB}"/>
              </a:ext>
            </a:extLst>
          </p:cNvPr>
          <p:cNvSpPr txBox="1"/>
          <p:nvPr/>
        </p:nvSpPr>
        <p:spPr>
          <a:xfrm>
            <a:off x="2057955" y="4818090"/>
            <a:ext cx="7669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04.10.2023 г.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Встреча АДЖ с военной прокуратурой, военкоматом по вопросу призыва работающих сотрудников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uhgalter\Downloads\WhatsApp Image 2024-01-03 at 02.17.07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5" y="749596"/>
            <a:ext cx="3948965" cy="29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hgalter\Downloads\WhatsApp Image 2024-01-03 at 02.17.0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5" y="296150"/>
            <a:ext cx="2176096" cy="38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hgalter\Downloads\WhatsApp Image 2024-01-03 at 02.17.0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7712" y="749596"/>
            <a:ext cx="3939075" cy="29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4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6280" y="412752"/>
            <a:ext cx="6029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05.10.2023 г.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Рабочая </a:t>
            </a:r>
            <a:r>
              <a:rPr lang="ru-RU" sz="2000" dirty="0">
                <a:solidFill>
                  <a:schemeClr val="bg1"/>
                </a:solidFill>
              </a:rPr>
              <a:t>встреча </a:t>
            </a:r>
            <a:r>
              <a:rPr lang="ru-RU" sz="2000" dirty="0" smtClean="0">
                <a:solidFill>
                  <a:schemeClr val="bg1"/>
                </a:solidFill>
              </a:rPr>
              <a:t>АДЖ</a:t>
            </a:r>
          </a:p>
          <a:p>
            <a:pPr algn="ctr"/>
            <a:r>
              <a:rPr lang="kk-KZ" sz="2000" dirty="0">
                <a:solidFill>
                  <a:schemeClr val="bg1"/>
                </a:solidFill>
              </a:rPr>
              <a:t>Планирование и работа над </a:t>
            </a:r>
            <a:r>
              <a:rPr lang="kk-KZ" sz="2000" dirty="0" smtClean="0">
                <a:solidFill>
                  <a:schemeClr val="bg1"/>
                </a:solidFill>
              </a:rPr>
              <a:t>текущими </a:t>
            </a:r>
            <a:r>
              <a:rPr lang="kk-KZ" sz="2000" dirty="0">
                <a:solidFill>
                  <a:schemeClr val="bg1"/>
                </a:solidFill>
              </a:rPr>
              <a:t>вопросами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Buhgalter\Downloads\WhatsApp Image 2024-01-03 at 23.47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" y="718556"/>
            <a:ext cx="3799502" cy="50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uhgalter\Downloads\WhatsApp Image 2024-01-04 at 00.40.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25" y="1736191"/>
            <a:ext cx="3036276" cy="40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4990" y="164682"/>
            <a:ext cx="103158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08.10.2023 </a:t>
            </a:r>
            <a:r>
              <a:rPr lang="ru-RU" sz="2000" dirty="0" smtClean="0">
                <a:solidFill>
                  <a:schemeClr val="bg1"/>
                </a:solidFill>
              </a:rPr>
              <a:t>г. </a:t>
            </a:r>
            <a:r>
              <a:rPr lang="ru-RU" sz="2000" dirty="0">
                <a:solidFill>
                  <a:schemeClr val="bg1"/>
                </a:solidFill>
              </a:rPr>
              <a:t>Вторые ежегодные соревнования по </a:t>
            </a:r>
            <a:r>
              <a:rPr lang="ru-RU" sz="2000" dirty="0" err="1">
                <a:solidFill>
                  <a:schemeClr val="bg1"/>
                </a:solidFill>
              </a:rPr>
              <a:t>Адаптативному</a:t>
            </a:r>
            <a:r>
              <a:rPr lang="ru-RU" sz="2000" dirty="0">
                <a:solidFill>
                  <a:schemeClr val="bg1"/>
                </a:solidFill>
              </a:rPr>
              <a:t> плаванию среди детей с ментальными нарушениями, по области </a:t>
            </a:r>
            <a:r>
              <a:rPr lang="ru-RU" sz="2000" dirty="0" err="1">
                <a:solidFill>
                  <a:schemeClr val="bg1"/>
                </a:solidFill>
              </a:rPr>
              <a:t>Жет</a:t>
            </a:r>
            <a:r>
              <a:rPr lang="kk-KZ" sz="2000" dirty="0" smtClean="0">
                <a:solidFill>
                  <a:schemeClr val="bg1"/>
                </a:solidFill>
              </a:rPr>
              <a:t>ісу</a:t>
            </a:r>
          </a:p>
          <a:p>
            <a:r>
              <a:rPr lang="kk-KZ" sz="2000" dirty="0">
                <a:solidFill>
                  <a:schemeClr val="bg1"/>
                </a:solidFill>
              </a:rPr>
              <a:t>Соревнования, торжественная часть, вручение медалей.</a:t>
            </a:r>
            <a:endParaRPr lang="kk-KZ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uhgalter\Downloads\WhatsApp Image 2024-01-03 at 02.28.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6" y="1699844"/>
            <a:ext cx="3119071" cy="41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hgalter\Downloads\WhatsApp Image 2024-01-03 at 02.28.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36" y="2590799"/>
            <a:ext cx="4232031" cy="31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uhgalter\Downloads\WhatsApp Image 2024-01-03 at 02.28.24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94" y="1554110"/>
            <a:ext cx="1072705" cy="14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Buhgalter\Downloads\WhatsApp Image 2024-01-04 at 01.02.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09" y="1632435"/>
            <a:ext cx="3169628" cy="42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66024" y="405829"/>
            <a:ext cx="6134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10.10.2023 г. </a:t>
            </a:r>
            <a:r>
              <a:rPr lang="ru-RU" sz="2000" dirty="0">
                <a:solidFill>
                  <a:schemeClr val="bg1"/>
                </a:solidFill>
              </a:rPr>
              <a:t>Программа по обучению и </a:t>
            </a:r>
            <a:r>
              <a:rPr lang="ru-RU" sz="2000" dirty="0" smtClean="0">
                <a:solidFill>
                  <a:schemeClr val="bg1"/>
                </a:solidFill>
              </a:rPr>
              <a:t>тренинги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chemeClr val="bg1"/>
                </a:solidFill>
              </a:rPr>
              <a:t>международном </a:t>
            </a:r>
            <a:r>
              <a:rPr lang="ru-RU" sz="2000" dirty="0">
                <a:solidFill>
                  <a:schemeClr val="bg1"/>
                </a:solidFill>
              </a:rPr>
              <a:t>женском Саммите в </a:t>
            </a:r>
            <a:r>
              <a:rPr lang="ru-RU" sz="2000" dirty="0" err="1">
                <a:solidFill>
                  <a:schemeClr val="bg1"/>
                </a:solidFill>
              </a:rPr>
              <a:t>г.Алматы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uhgalter\Downloads\WhatsApp Image 2024-01-03 at 02.41.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" y="1852596"/>
            <a:ext cx="3866414" cy="28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hgalter\Downloads\WhatsApp Image 2024-01-03 at 02.40.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05" y="1852595"/>
            <a:ext cx="3952576" cy="28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uhgalter\Downloads\WhatsApp Image 2024-01-03 at 02.39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51" y="1497974"/>
            <a:ext cx="3042137" cy="40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7507" y="238430"/>
            <a:ext cx="7925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79600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11.10.2023 </a:t>
            </a:r>
            <a:r>
              <a:rPr lang="ru-RU" sz="2000" dirty="0" smtClean="0">
                <a:solidFill>
                  <a:schemeClr val="bg1"/>
                </a:solidFill>
              </a:rPr>
              <a:t>г. Международный </a:t>
            </a:r>
            <a:r>
              <a:rPr lang="ru-RU" sz="2000" dirty="0">
                <a:solidFill>
                  <a:schemeClr val="bg1"/>
                </a:solidFill>
              </a:rPr>
              <a:t>женский </a:t>
            </a:r>
            <a:r>
              <a:rPr lang="ru-RU" sz="2000" dirty="0" smtClean="0">
                <a:solidFill>
                  <a:schemeClr val="bg1"/>
                </a:solidFill>
              </a:rPr>
              <a:t>Саммит</a:t>
            </a:r>
          </a:p>
          <a:p>
            <a:pPr algn="ctr">
              <a:tabLst>
                <a:tab pos="1879600" algn="l"/>
              </a:tabLst>
            </a:pPr>
            <a:r>
              <a:rPr lang="ru-RU" sz="2000" dirty="0" err="1" smtClean="0">
                <a:solidFill>
                  <a:schemeClr val="bg1"/>
                </a:solidFill>
              </a:rPr>
              <a:t>г.Алматы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«Дом приемов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smtClean="0">
                <a:solidFill>
                  <a:schemeClr val="bg1"/>
                </a:solidFill>
              </a:rPr>
              <a:t>Премия «Ажар </a:t>
            </a:r>
            <a:r>
              <a:rPr lang="ru-RU" sz="2000" dirty="0" err="1" smtClean="0">
                <a:solidFill>
                  <a:schemeClr val="bg1"/>
                </a:solidFill>
              </a:rPr>
              <a:t>Жұлдызы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smtClean="0">
                <a:solidFill>
                  <a:schemeClr val="bg1"/>
                </a:solidFill>
              </a:rPr>
              <a:t>Гала ужин</a:t>
            </a:r>
          </a:p>
        </p:txBody>
      </p:sp>
      <p:pic>
        <p:nvPicPr>
          <p:cNvPr id="2050" name="Picture 2" descr="C:\Users\Buhgalter\Downloads\WhatsApp Image 2024-01-03 at 13.39.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36" y="1929130"/>
            <a:ext cx="2845919" cy="43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hgalter\Downloads\WhatsApp Image 2024-01-03 at 13.43.2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130"/>
            <a:ext cx="3646354" cy="27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hgalter\Downloads\WhatsApp Image 2024-01-03 at 13.47.4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154648"/>
            <a:ext cx="4653260" cy="30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uhgalter\Downloads\WhatsApp Image 2024-01-03 at 14.26.5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8" y="4365971"/>
            <a:ext cx="2624881" cy="17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2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5F055-3638-9652-C70C-87D1028FF6D6}"/>
              </a:ext>
            </a:extLst>
          </p:cNvPr>
          <p:cNvSpPr txBox="1"/>
          <p:nvPr/>
        </p:nvSpPr>
        <p:spPr>
          <a:xfrm>
            <a:off x="870056" y="320977"/>
            <a:ext cx="10522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19.10.2023 г. Бизнес-завтрак </a:t>
            </a:r>
            <a:r>
              <a:rPr lang="ru-RU" sz="2400" dirty="0" smtClean="0">
                <a:solidFill>
                  <a:schemeClr val="bg1"/>
                </a:solidFill>
              </a:rPr>
              <a:t>АДЖ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Обсуждение текущей работы по АДЖ</a:t>
            </a:r>
            <a:endParaRPr lang="ru-RU" sz="24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3074" name="Picture 2" descr="C:\Users\Buhgalter\Downloads\WhatsApp Image 2024-01-03 at 14.11.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3" y="1389519"/>
            <a:ext cx="4650154" cy="34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uhgalter\Downloads\WhatsApp Image 2024-01-03 at 14.11.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69" y="2084195"/>
            <a:ext cx="4275016" cy="32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5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5F055-3638-9652-C70C-87D1028FF6D6}"/>
              </a:ext>
            </a:extLst>
          </p:cNvPr>
          <p:cNvSpPr txBox="1"/>
          <p:nvPr/>
        </p:nvSpPr>
        <p:spPr>
          <a:xfrm>
            <a:off x="834887" y="251463"/>
            <a:ext cx="10522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19.10.2023 </a:t>
            </a:r>
            <a:r>
              <a:rPr lang="ru-RU" sz="2400" dirty="0" smtClean="0">
                <a:solidFill>
                  <a:schemeClr val="bg1"/>
                </a:solidFill>
              </a:rPr>
              <a:t>г. Пресс-конференция </a:t>
            </a:r>
            <a:r>
              <a:rPr lang="en-US" sz="2400" dirty="0" smtClean="0">
                <a:solidFill>
                  <a:schemeClr val="bg1"/>
                </a:solidFill>
              </a:rPr>
              <a:t>VI </a:t>
            </a:r>
            <a:r>
              <a:rPr lang="ru-RU" sz="2400" dirty="0" smtClean="0">
                <a:solidFill>
                  <a:schemeClr val="bg1"/>
                </a:solidFill>
              </a:rPr>
              <a:t>Республиканского </a:t>
            </a:r>
            <a:r>
              <a:rPr lang="ru-RU" sz="2400" dirty="0" smtClean="0">
                <a:solidFill>
                  <a:schemeClr val="bg1"/>
                </a:solidFill>
              </a:rPr>
              <a:t>конкурса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Караван Доброты» в «Доме Дружбы»</a:t>
            </a:r>
            <a:endParaRPr lang="ru-RU" sz="2400" b="0" dirty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</p:txBody>
      </p:sp>
      <p:pic>
        <p:nvPicPr>
          <p:cNvPr id="12290" name="Picture 2" descr="C:\Users\Buhgalter\Downloads\WhatsApp Image 2024-01-03 at 17.24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" y="1606062"/>
            <a:ext cx="3957022" cy="26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hgalter\Downloads\WhatsApp Image 2024-01-04 at 00.03.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14" y="1576523"/>
            <a:ext cx="3236006" cy="31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hgalter\Downloads\WhatsApp Image 2024-01-04 at 00.04.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5" y="1606062"/>
            <a:ext cx="3946135" cy="22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0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1418493" y="644769"/>
            <a:ext cx="9331570" cy="1066798"/>
          </a:xfrm>
        </p:spPr>
        <p:txBody>
          <a:bodyPr>
            <a:normAutofit fontScale="70000" lnSpcReduction="20000"/>
          </a:bodyPr>
          <a:lstStyle/>
          <a:p>
            <a:r>
              <a:rPr lang="ru-RU" sz="2800" b="0" dirty="0" smtClean="0">
                <a:solidFill>
                  <a:schemeClr val="bg1"/>
                </a:solidFill>
                <a:latin typeface="+mn-lt"/>
              </a:rPr>
              <a:t>09.11.2023 </a:t>
            </a:r>
            <a:r>
              <a:rPr lang="ru-RU" sz="2800" b="0" dirty="0">
                <a:solidFill>
                  <a:schemeClr val="bg1"/>
                </a:solidFill>
                <a:latin typeface="+mn-lt"/>
              </a:rPr>
              <a:t>г. Бизнес-завтрак </a:t>
            </a:r>
            <a:r>
              <a:rPr lang="ru-RU" sz="2800" b="0" dirty="0" smtClean="0">
                <a:solidFill>
                  <a:schemeClr val="bg1"/>
                </a:solidFill>
                <a:latin typeface="+mn-lt"/>
              </a:rPr>
              <a:t>АДЖ</a:t>
            </a:r>
          </a:p>
          <a:p>
            <a:r>
              <a:rPr lang="ru-RU" sz="2800" b="0" dirty="0">
                <a:solidFill>
                  <a:schemeClr val="bg1"/>
                </a:solidFill>
                <a:latin typeface="+mn-lt"/>
              </a:rPr>
              <a:t>Встреча с выпускниками детского дома, знакомство и работа по программе </a:t>
            </a:r>
            <a:r>
              <a:rPr lang="ru-RU" sz="2800" b="0" dirty="0" smtClean="0">
                <a:solidFill>
                  <a:schemeClr val="bg1"/>
                </a:solidFill>
                <a:latin typeface="+mn-lt"/>
              </a:rPr>
              <a:t>«Менторинг» </a:t>
            </a:r>
            <a:r>
              <a:rPr lang="ru-RU" sz="2800" b="0" dirty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800" b="0" dirty="0" smtClean="0">
                <a:solidFill>
                  <a:schemeClr val="bg1"/>
                </a:solidFill>
                <a:latin typeface="+mn-lt"/>
              </a:rPr>
              <a:t>дальнейшем</a:t>
            </a:r>
            <a:endParaRPr lang="ru-RU" sz="2800" b="0" dirty="0">
              <a:solidFill>
                <a:schemeClr val="bg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099" name="Picture 3" descr="C:\Users\Buhgalter\Downloads\WhatsApp Image 2024-01-03 at 14.32.1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07" y="1798637"/>
            <a:ext cx="4067055" cy="30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uhgalter\Downloads\WhatsApp Image 2024-01-03 at 14.33.5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52" y="1798638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0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914399" y="869618"/>
            <a:ext cx="9226063" cy="82391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1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14.11.2023 </a:t>
            </a:r>
            <a:r>
              <a:rPr lang="ru-RU" sz="8000" b="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г. Встреча </a:t>
            </a:r>
            <a:r>
              <a:rPr lang="ru-RU" sz="8000" b="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 программе «Мастермайнд» АДЖ по запросу представителя клуба «Бизнес на Шпильке»</a:t>
            </a:r>
          </a:p>
          <a:p>
            <a:endParaRPr lang="ru-RU" sz="8000" b="0" dirty="0" smtClean="0">
              <a:solidFill>
                <a:schemeClr val="bg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flipH="1">
            <a:off x="4325815" y="3669324"/>
            <a:ext cx="410308" cy="134815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1" name="Picture 1" descr="C:\Users\Buhgalter\Downloads\WhatsApp Image 2024-01-03 at 16.09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46" y="1119553"/>
            <a:ext cx="3271107" cy="43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uhgalter\Downloads\WhatsApp Image 2024-01-03 at 16.09.29 (1)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7" y="1793510"/>
            <a:ext cx="3270554" cy="43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37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8FF78BF-EED7-4AC2-968A-8644D622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9EF26-3B47-496A-81C1-04CA0FC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B2884-F47A-CEAE-EB5D-8C80E60F258C}"/>
              </a:ext>
            </a:extLst>
          </p:cNvPr>
          <p:cNvSpPr txBox="1"/>
          <p:nvPr/>
        </p:nvSpPr>
        <p:spPr>
          <a:xfrm>
            <a:off x="2021441" y="140660"/>
            <a:ext cx="7845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17.11.2023 </a:t>
            </a:r>
            <a:r>
              <a:rPr lang="ru-RU" sz="2400" dirty="0" smtClean="0">
                <a:solidFill>
                  <a:schemeClr val="bg1"/>
                </a:solidFill>
              </a:rPr>
              <a:t>г. Поездка </a:t>
            </a:r>
            <a:r>
              <a:rPr lang="ru-RU" sz="2400" dirty="0">
                <a:solidFill>
                  <a:schemeClr val="bg1"/>
                </a:solidFill>
              </a:rPr>
              <a:t>на о. Балхаш и поднятие темы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>
                <a:solidFill>
                  <a:schemeClr val="bg1"/>
                </a:solidFill>
              </a:rPr>
              <a:t>вопросу о </a:t>
            </a:r>
            <a:r>
              <a:rPr lang="ru-RU" sz="2400" dirty="0" smtClean="0">
                <a:solidFill>
                  <a:schemeClr val="bg1"/>
                </a:solidFill>
              </a:rPr>
              <a:t>спасении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сохранении </a:t>
            </a:r>
            <a:r>
              <a:rPr lang="ru-RU" sz="2400" dirty="0">
                <a:solidFill>
                  <a:schemeClr val="bg1"/>
                </a:solidFill>
              </a:rPr>
              <a:t>озера Балхаш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>
                <a:solidFill>
                  <a:schemeClr val="bg1"/>
                </a:solidFill>
              </a:rPr>
              <a:t>высыхания</a:t>
            </a:r>
            <a:endParaRPr lang="ru-RU" sz="24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6146" name="Picture 2" descr="C:\Users\Buhgalter\Downloads\WhatsApp Image 2024-01-03 at 16.13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8195" y="1389186"/>
            <a:ext cx="2897065" cy="3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uhgalter\Downloads\WhatsApp Image 2024-01-03 at 16.13.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1704404"/>
            <a:ext cx="4103078" cy="30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uhgalter\Downloads\WhatsApp Image 2024-01-03 at 16.13.20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389186"/>
            <a:ext cx="2977660" cy="38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0371" y="45776"/>
            <a:ext cx="9313423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7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Общее количество </a:t>
            </a:r>
            <a:r>
              <a:rPr lang="ru-RU" sz="2000" dirty="0">
                <a:solidFill>
                  <a:schemeClr val="bg1"/>
                </a:solidFill>
              </a:rPr>
              <a:t>членов </a:t>
            </a:r>
            <a:r>
              <a:rPr lang="ru-RU" sz="2000" dirty="0" smtClean="0">
                <a:solidFill>
                  <a:schemeClr val="bg1"/>
                </a:solidFill>
              </a:rPr>
              <a:t>АДЖ по </a:t>
            </a:r>
            <a:r>
              <a:rPr lang="ru-RU" sz="2000" dirty="0" err="1" smtClean="0">
                <a:solidFill>
                  <a:schemeClr val="bg1"/>
                </a:solidFill>
              </a:rPr>
              <a:t>г.Талдыкорган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smtClean="0">
                <a:solidFill>
                  <a:schemeClr val="bg1"/>
                </a:solidFill>
              </a:rPr>
              <a:t>29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Основное </a:t>
            </a:r>
            <a:r>
              <a:rPr lang="ru-RU" sz="2000" dirty="0" smtClean="0">
                <a:solidFill>
                  <a:schemeClr val="bg1"/>
                </a:solidFill>
              </a:rPr>
              <a:t>крыло - 24 </a:t>
            </a:r>
            <a:r>
              <a:rPr lang="ru-RU" sz="2000" dirty="0" smtClean="0">
                <a:solidFill>
                  <a:schemeClr val="bg1"/>
                </a:solidFill>
              </a:rPr>
              <a:t>чел., Молодежное </a:t>
            </a:r>
            <a:r>
              <a:rPr lang="ru-RU" sz="2000" dirty="0" smtClean="0">
                <a:solidFill>
                  <a:schemeClr val="bg1"/>
                </a:solidFill>
              </a:rPr>
              <a:t>крыло - 5 </a:t>
            </a:r>
            <a:r>
              <a:rPr lang="ru-RU" sz="2000" dirty="0" smtClean="0">
                <a:solidFill>
                  <a:schemeClr val="bg1"/>
                </a:solidFill>
              </a:rPr>
              <a:t>чел., </a:t>
            </a:r>
            <a:r>
              <a:rPr lang="ru-RU" sz="2000" dirty="0">
                <a:solidFill>
                  <a:schemeClr val="bg1"/>
                </a:solidFill>
              </a:rPr>
              <a:t>Алтын </a:t>
            </a:r>
            <a:r>
              <a:rPr lang="ru-RU" sz="2000" dirty="0" err="1" smtClean="0">
                <a:solidFill>
                  <a:schemeClr val="bg1"/>
                </a:solidFill>
              </a:rPr>
              <a:t>жүрек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-1 </a:t>
            </a:r>
          </a:p>
          <a:p>
            <a:pPr algn="ctr"/>
            <a:endParaRPr lang="ru-RU" sz="20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 descr="C:\Users\Buhgalter\Downloads\WhatsApp Image 2024-01-02 at 17.02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66" y="1433497"/>
            <a:ext cx="6635263" cy="49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4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97915C8-089B-C99E-DEDE-84D708686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91" y="603573"/>
            <a:ext cx="10110369" cy="1154468"/>
          </a:xfrm>
        </p:spPr>
        <p:txBody>
          <a:bodyPr>
            <a:noAutofit/>
          </a:bodyPr>
          <a:lstStyle/>
          <a:p>
            <a:r>
              <a:rPr lang="kk-KZ" sz="2000" b="0" spc="2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kk-KZ" sz="2000" b="0" spc="200" dirty="0" smtClean="0">
                <a:latin typeface="+mn-lt"/>
                <a:cs typeface="Times New Roman" panose="02020603050405020304" pitchFamily="18" charset="0"/>
              </a:rPr>
            </a:br>
            <a:r>
              <a:rPr lang="kk-KZ" sz="2000" b="0" spc="200" dirty="0">
                <a:latin typeface="+mn-lt"/>
                <a:cs typeface="Times New Roman" panose="02020603050405020304" pitchFamily="18" charset="0"/>
              </a:rPr>
              <a:t/>
            </a:r>
            <a:br>
              <a:rPr lang="kk-KZ" sz="2000" b="0" spc="200" dirty="0">
                <a:latin typeface="+mn-lt"/>
                <a:cs typeface="Times New Roman" panose="02020603050405020304" pitchFamily="18" charset="0"/>
              </a:rPr>
            </a:br>
            <a:r>
              <a:rPr lang="kk-KZ" sz="2000" b="0" spc="2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kk-KZ" sz="2000" b="0" spc="200" dirty="0" smtClean="0">
                <a:latin typeface="+mn-lt"/>
                <a:cs typeface="Times New Roman" panose="02020603050405020304" pitchFamily="18" charset="0"/>
              </a:rPr>
            </a:br>
            <a:r>
              <a:rPr lang="kk-KZ" sz="2000" b="0" spc="200" dirty="0" smtClean="0">
                <a:latin typeface="+mn-lt"/>
                <a:cs typeface="Times New Roman" panose="02020603050405020304" pitchFamily="18" charset="0"/>
              </a:rPr>
              <a:t>23.11.2023 г. </a:t>
            </a:r>
            <a:r>
              <a:rPr lang="ru-RU" sz="2000" b="0" dirty="0" smtClean="0">
                <a:latin typeface="+mn-lt"/>
              </a:rPr>
              <a:t>Встреча </a:t>
            </a:r>
            <a:r>
              <a:rPr lang="ru-RU" sz="2000" b="0" dirty="0">
                <a:latin typeface="+mn-lt"/>
              </a:rPr>
              <a:t>АДЖ </a:t>
            </a:r>
            <a:r>
              <a:rPr lang="ru-RU" sz="2000" b="0" dirty="0" smtClean="0">
                <a:latin typeface="+mn-lt"/>
              </a:rPr>
              <a:t/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с </a:t>
            </a:r>
            <a:r>
              <a:rPr lang="ru-RU" sz="2000" b="0" dirty="0">
                <a:latin typeface="+mn-lt"/>
              </a:rPr>
              <a:t>новыми членами </a:t>
            </a:r>
            <a:r>
              <a:rPr lang="ru-RU" sz="2000" b="0" dirty="0" smtClean="0">
                <a:latin typeface="+mn-lt"/>
              </a:rPr>
              <a:t>Ассоциации</a:t>
            </a:r>
            <a:br>
              <a:rPr lang="ru-RU" sz="2000" b="0" dirty="0" smtClean="0">
                <a:latin typeface="+mn-lt"/>
              </a:rPr>
            </a:br>
            <a:r>
              <a:rPr lang="ru-RU" sz="2000" b="0" dirty="0" smtClean="0">
                <a:latin typeface="+mn-lt"/>
              </a:rPr>
              <a:t>Знакомство </a:t>
            </a:r>
            <a:r>
              <a:rPr lang="ru-RU" sz="2000" b="0" dirty="0">
                <a:latin typeface="+mn-lt"/>
              </a:rPr>
              <a:t>АДЖ с новыми </a:t>
            </a:r>
            <a:r>
              <a:rPr lang="ru-RU" sz="2000" b="0" dirty="0" smtClean="0">
                <a:latin typeface="+mn-lt"/>
              </a:rPr>
              <a:t>членами Ассоциации </a:t>
            </a:r>
            <a:endParaRPr lang="ru-RU" sz="2000" b="0" spc="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Buhgalter\Downloads\WhatsApp Image 2024-01-03 at 16.30.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7" y="2018816"/>
            <a:ext cx="7670798" cy="44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405829"/>
            <a:ext cx="9806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28.11.2023 </a:t>
            </a:r>
            <a:r>
              <a:rPr lang="ru-RU" sz="2800" dirty="0" smtClean="0">
                <a:solidFill>
                  <a:schemeClr val="bg1"/>
                </a:solidFill>
              </a:rPr>
              <a:t>г. Бизнес-завтрак </a:t>
            </a:r>
            <a:r>
              <a:rPr lang="ru-RU" sz="2800" dirty="0" smtClean="0">
                <a:solidFill>
                  <a:schemeClr val="bg1"/>
                </a:solidFill>
              </a:rPr>
              <a:t>АДЖ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Подготовка </a:t>
            </a:r>
            <a:r>
              <a:rPr lang="ru-RU" sz="2800" dirty="0">
                <a:solidFill>
                  <a:schemeClr val="bg1"/>
                </a:solidFill>
              </a:rPr>
              <a:t>к Новогоднему Балу</a:t>
            </a:r>
          </a:p>
        </p:txBody>
      </p:sp>
      <p:pic>
        <p:nvPicPr>
          <p:cNvPr id="8194" name="Picture 2" descr="C:\Users\Buhgalter\Downloads\WhatsApp Image 2024-01-03 at 16.33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15" y="1582674"/>
            <a:ext cx="4548478" cy="34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uhgalter\Downloads\WhatsApp Image 2024-01-03 at 16.33.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2342356"/>
            <a:ext cx="4349262" cy="32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1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405829"/>
            <a:ext cx="921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05.12.2023 </a:t>
            </a:r>
            <a:r>
              <a:rPr lang="ru-RU" sz="2000" dirty="0" smtClean="0">
                <a:solidFill>
                  <a:schemeClr val="bg1"/>
                </a:solidFill>
              </a:rPr>
              <a:t>г. Репетиция </a:t>
            </a:r>
            <a:r>
              <a:rPr lang="ru-RU" sz="2000" dirty="0" smtClean="0">
                <a:solidFill>
                  <a:schemeClr val="bg1"/>
                </a:solidFill>
              </a:rPr>
              <a:t>вальса на Новогодний Бал предпринимателей </a:t>
            </a:r>
          </a:p>
        </p:txBody>
      </p:sp>
      <p:pic>
        <p:nvPicPr>
          <p:cNvPr id="9218" name="Picture 2" descr="C:\Users\Buhgalter\Downloads\WhatsApp Image 2024-01-03 at 17.01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8023" y="1981200"/>
            <a:ext cx="2957854" cy="37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uhgalter\Downloads\WhatsApp Image 2024-01-03 at 17.04.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9" y="1981201"/>
            <a:ext cx="2710366" cy="38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uhgalter\Downloads\WhatsApp Image 2024-01-03 at 17.01.29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07" y="3068190"/>
            <a:ext cx="4322177" cy="23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69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405829"/>
            <a:ext cx="980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07.12.2023 </a:t>
            </a:r>
            <a:r>
              <a:rPr lang="ru-RU" sz="2400" dirty="0" smtClean="0">
                <a:solidFill>
                  <a:schemeClr val="bg1"/>
                </a:solidFill>
              </a:rPr>
              <a:t>г. Знакомство </a:t>
            </a:r>
            <a:r>
              <a:rPr lang="ru-RU" sz="2400" dirty="0">
                <a:solidFill>
                  <a:schemeClr val="bg1"/>
                </a:solidFill>
              </a:rPr>
              <a:t>АДЖ с новыми членами Ассоциации и ознакомление с </a:t>
            </a:r>
            <a:r>
              <a:rPr lang="ru-RU" sz="2400" dirty="0" smtClean="0">
                <a:solidFill>
                  <a:schemeClr val="bg1"/>
                </a:solidFill>
              </a:rPr>
              <a:t>Ассоциацией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Buhgalter\Downloads\WhatsApp Image 2024-01-03 at 17.08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1514255"/>
            <a:ext cx="2985548" cy="44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uhgalter\Downloads\WhatsApp Image 2024-01-03 at 17.08.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27" y="1716824"/>
            <a:ext cx="2735797" cy="39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uhgalter\Downloads\WhatsApp Image 2024-01-03 at 17.08.49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4" y="1438325"/>
            <a:ext cx="3028860" cy="44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5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02011" y="667086"/>
            <a:ext cx="980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12.12.2023 </a:t>
            </a:r>
            <a:r>
              <a:rPr lang="ru-RU" sz="2400" dirty="0" smtClean="0">
                <a:solidFill>
                  <a:schemeClr val="bg1"/>
                </a:solidFill>
              </a:rPr>
              <a:t>г. Отчеты </a:t>
            </a:r>
            <a:r>
              <a:rPr lang="ru-RU" sz="2400" dirty="0">
                <a:solidFill>
                  <a:schemeClr val="bg1"/>
                </a:solidFill>
              </a:rPr>
              <a:t>и проведение работы по зонам ответственности на Новогодний бал </a:t>
            </a:r>
            <a:r>
              <a:rPr lang="ru-RU" sz="2400" dirty="0" smtClean="0">
                <a:solidFill>
                  <a:schemeClr val="bg1"/>
                </a:solidFill>
              </a:rPr>
              <a:t>для предпринимателей</a:t>
            </a:r>
          </a:p>
        </p:txBody>
      </p:sp>
      <p:pic>
        <p:nvPicPr>
          <p:cNvPr id="11266" name="Picture 2" descr="C:\Users\Buhgalter\Downloads\WhatsApp Image 2024-01-03 at 17.16.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1790824"/>
            <a:ext cx="5713937" cy="42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68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405829"/>
            <a:ext cx="980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20.12.2023 </a:t>
            </a:r>
            <a:r>
              <a:rPr lang="ru-RU" sz="2400" dirty="0" smtClean="0">
                <a:solidFill>
                  <a:schemeClr val="bg1"/>
                </a:solidFill>
              </a:rPr>
              <a:t>г.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Новогодний Бал </a:t>
            </a:r>
            <a:r>
              <a:rPr lang="ru-RU" sz="2400" dirty="0" smtClean="0">
                <a:solidFill>
                  <a:schemeClr val="bg1"/>
                </a:solidFill>
              </a:rPr>
              <a:t>предпринимателей </a:t>
            </a:r>
            <a:r>
              <a:rPr lang="ru-RU" sz="2400" dirty="0">
                <a:solidFill>
                  <a:schemeClr val="bg1"/>
                </a:solidFill>
              </a:rPr>
              <a:t>области </a:t>
            </a:r>
            <a:r>
              <a:rPr lang="ru-RU" sz="2400" dirty="0" err="1">
                <a:solidFill>
                  <a:schemeClr val="bg1"/>
                </a:solidFill>
              </a:rPr>
              <a:t>Жет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>
                <a:solidFill>
                  <a:schemeClr val="bg1"/>
                </a:solidFill>
              </a:rPr>
              <a:t>су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3315" name="Picture 3" descr="C:\Users\Buhgalter\Downloads\WhatsApp Image 2024-01-03 at 17.24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76" y="1933133"/>
            <a:ext cx="3407580" cy="22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uhgalter\Downloads\WhatsApp Image 2024-01-03 at 17.33.20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4" y="1359935"/>
            <a:ext cx="5891308" cy="39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Buhgalter\Downloads\WhatsApp Image 2024-01-03 at 17.42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133"/>
            <a:ext cx="3407580" cy="22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8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405829"/>
            <a:ext cx="9806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21.12.2023 </a:t>
            </a:r>
            <a:r>
              <a:rPr lang="ru-RU" sz="2800" dirty="0" smtClean="0">
                <a:solidFill>
                  <a:schemeClr val="bg1"/>
                </a:solidFill>
              </a:rPr>
              <a:t>г. Встреча </a:t>
            </a:r>
            <a:r>
              <a:rPr lang="ru-RU" sz="2800" dirty="0">
                <a:solidFill>
                  <a:schemeClr val="bg1"/>
                </a:solidFill>
              </a:rPr>
              <a:t>с новобранцами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3" descr="C:\Users\Buhgalter\Downloads\WhatsApp Image 2024-01-03 at 18.01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5" y="1232387"/>
            <a:ext cx="3223111" cy="39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Buhgalter\Downloads\WhatsApp Image 2024-01-03 at 18.04.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6" y="1613926"/>
            <a:ext cx="2452247" cy="32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Buhgalter\Downloads\WhatsApp Image 2024-01-03 at 18.01.3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1232387"/>
            <a:ext cx="3065586" cy="40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5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101030"/>
            <a:ext cx="9400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26.12.2023 </a:t>
            </a:r>
            <a:r>
              <a:rPr lang="ru-RU" sz="2400" dirty="0" smtClean="0">
                <a:solidFill>
                  <a:schemeClr val="bg1"/>
                </a:solidFill>
              </a:rPr>
              <a:t>г.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Плановое заседание членов Правления,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основного </a:t>
            </a:r>
            <a:r>
              <a:rPr lang="ru-RU" sz="2400" dirty="0">
                <a:solidFill>
                  <a:schemeClr val="bg1"/>
                </a:solidFill>
              </a:rPr>
              <a:t>и молодежного крыла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Buhgalter\Downloads\WhatsApp Image 2024-01-03 at 17.52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9" y="1418590"/>
            <a:ext cx="6729046" cy="47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101029"/>
            <a:ext cx="9806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28.12.2023 г.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Заседание рабочей группы по </a:t>
            </a:r>
            <a:r>
              <a:rPr lang="en-US" sz="2400" dirty="0" smtClean="0">
                <a:solidFill>
                  <a:schemeClr val="bg1"/>
                </a:solidFill>
              </a:rPr>
              <a:t>VI </a:t>
            </a:r>
            <a:r>
              <a:rPr lang="ru-RU" sz="2400" dirty="0" smtClean="0">
                <a:solidFill>
                  <a:schemeClr val="bg1"/>
                </a:solidFill>
              </a:rPr>
              <a:t>Республиканскому </a:t>
            </a:r>
            <a:r>
              <a:rPr lang="ru-RU" sz="2400" dirty="0" smtClean="0">
                <a:solidFill>
                  <a:schemeClr val="bg1"/>
                </a:solidFill>
              </a:rPr>
              <a:t>конкурсу «Караван  Доброты»</a:t>
            </a:r>
          </a:p>
        </p:txBody>
      </p:sp>
      <p:pic>
        <p:nvPicPr>
          <p:cNvPr id="16386" name="Picture 2" descr="C:\Users\Buhgalter\Downloads\WhatsApp Image 2024-01-03 at 18.16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5" y="1954947"/>
            <a:ext cx="2778369" cy="37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uhgalter\Downloads\WhatsApp Image 2024-01-03 at 18.16.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67" y="1486024"/>
            <a:ext cx="2852004" cy="46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653A3-8E68-0E37-2EA1-8BED6459E559}"/>
              </a:ext>
            </a:extLst>
          </p:cNvPr>
          <p:cNvSpPr txBox="1"/>
          <p:nvPr/>
        </p:nvSpPr>
        <p:spPr>
          <a:xfrm>
            <a:off x="2964759" y="1758459"/>
            <a:ext cx="6379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dirty="0" err="1" smtClean="0">
                <a:solidFill>
                  <a:srgbClr val="FF0000"/>
                </a:solidFill>
                <a:effectLst/>
                <a:latin typeface="MS Reference Sans Serif" panose="020B0604030504040204" pitchFamily="34" charset="0"/>
              </a:rPr>
              <a:t>Благодар</a:t>
            </a:r>
            <a:r>
              <a:rPr lang="kk-KZ" sz="3600" dirty="0" smtClean="0">
                <a:solidFill>
                  <a:srgbClr val="FF0000"/>
                </a:solidFill>
                <a:latin typeface="MS Reference Sans Serif" panose="020B0604030504040204" pitchFamily="34" charset="0"/>
              </a:rPr>
              <a:t>им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MS Reference Sans Serif" panose="020B0604030504040204" pitchFamily="34" charset="0"/>
              </a:rPr>
              <a:t> </a:t>
            </a:r>
            <a:endParaRPr lang="ru-RU" sz="3600" b="0" dirty="0" smtClean="0">
              <a:solidFill>
                <a:srgbClr val="FF0000"/>
              </a:solidFill>
              <a:effectLst/>
              <a:latin typeface="MS Reference Sans Serif" panose="020B0604030504040204" pitchFamily="34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з</a:t>
            </a:r>
            <a:r>
              <a:rPr lang="ru-RU" sz="3600" dirty="0" smtClean="0">
                <a:solidFill>
                  <a:srgbClr val="FF0000"/>
                </a:solidFill>
                <a:latin typeface="MS Reference Sans Serif" panose="020B0604030504040204" pitchFamily="34" charset="0"/>
              </a:rPr>
              <a:t>а внимание!</a:t>
            </a:r>
            <a:endParaRPr lang="ru-RU" sz="3600" dirty="0">
              <a:solidFill>
                <a:srgbClr val="FF0000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346" y="271067"/>
            <a:ext cx="1034103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07.09.2023 г. Встреча членов АДЖ. Деловой </a:t>
            </a:r>
            <a:r>
              <a:rPr lang="ru-RU" sz="2000" dirty="0" err="1" smtClean="0">
                <a:solidFill>
                  <a:schemeClr val="bg1"/>
                </a:solidFill>
              </a:rPr>
              <a:t>бранч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Знакомство </a:t>
            </a:r>
            <a:r>
              <a:rPr lang="ru-RU" sz="2000" dirty="0">
                <a:solidFill>
                  <a:schemeClr val="bg1"/>
                </a:solidFill>
              </a:rPr>
              <a:t>3-х сообществ, качественный </a:t>
            </a:r>
            <a:r>
              <a:rPr lang="ru-RU" sz="2000" dirty="0" err="1">
                <a:solidFill>
                  <a:schemeClr val="bg1"/>
                </a:solidFill>
              </a:rPr>
              <a:t>нетворкинг</a:t>
            </a:r>
            <a:r>
              <a:rPr lang="ru-RU" sz="2000" dirty="0">
                <a:solidFill>
                  <a:schemeClr val="bg1"/>
                </a:solidFill>
              </a:rPr>
              <a:t>, планирование совместных мероприятий на год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C:\Users\Buhgalter\Downloads\WhatsApp Image 2024-01-02 at 14.46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1395047"/>
            <a:ext cx="6576646" cy="46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2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2E22F-65B5-BBA9-86E4-0F7DB248B255}"/>
              </a:ext>
            </a:extLst>
          </p:cNvPr>
          <p:cNvSpPr txBox="1"/>
          <p:nvPr/>
        </p:nvSpPr>
        <p:spPr>
          <a:xfrm>
            <a:off x="465288" y="1135607"/>
            <a:ext cx="55409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11.09.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2023 </a:t>
            </a:r>
            <a:r>
              <a:rPr lang="kk-KZ" sz="24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г.</a:t>
            </a:r>
            <a:endParaRPr lang="ru-RU" sz="2400" b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Бизнес завтрак АДЖ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</a:rPr>
              <a:t>. Работа </a:t>
            </a:r>
            <a:r>
              <a:rPr lang="ru-RU" sz="2400" dirty="0">
                <a:solidFill>
                  <a:schemeClr val="bg1"/>
                </a:solidFill>
              </a:rPr>
              <a:t>по подготовке к Саммиту в </a:t>
            </a:r>
            <a:r>
              <a:rPr lang="ru-RU" sz="2400" dirty="0" err="1" smtClean="0">
                <a:solidFill>
                  <a:schemeClr val="bg1"/>
                </a:solidFill>
              </a:rPr>
              <a:t>Алмате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. Формирование </a:t>
            </a:r>
            <a:r>
              <a:rPr lang="ru-RU" sz="2400" dirty="0">
                <a:solidFill>
                  <a:schemeClr val="bg1"/>
                </a:solidFill>
              </a:rPr>
              <a:t>участников Альянса женских </a:t>
            </a:r>
            <a:r>
              <a:rPr lang="ru-RU" sz="2400" dirty="0" smtClean="0">
                <a:solidFill>
                  <a:schemeClr val="bg1"/>
                </a:solidFill>
              </a:rPr>
              <a:t>сил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. Знакомство </a:t>
            </a:r>
            <a:r>
              <a:rPr lang="ru-RU" sz="2400" dirty="0">
                <a:solidFill>
                  <a:schemeClr val="bg1"/>
                </a:solidFill>
              </a:rPr>
              <a:t>с новыми участниками </a:t>
            </a:r>
            <a:r>
              <a:rPr lang="ru-RU" sz="2400" dirty="0" smtClean="0">
                <a:solidFill>
                  <a:schemeClr val="bg1"/>
                </a:solidFill>
              </a:rPr>
              <a:t>Ассоциации</a:t>
            </a:r>
          </a:p>
        </p:txBody>
      </p:sp>
      <p:pic>
        <p:nvPicPr>
          <p:cNvPr id="3074" name="Picture 2" descr="C:\Users\Buhgalter\Downloads\WhatsApp Image 2024-01-03 at 23.57.31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26093"/>
          <a:stretch>
            <a:fillRect/>
          </a:stretch>
        </p:blipFill>
        <p:spPr bwMode="auto">
          <a:xfrm>
            <a:off x="6705599" y="1966300"/>
            <a:ext cx="5066085" cy="32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D66F9C-CDA7-F79C-0D62-8993C6277D21}"/>
              </a:ext>
            </a:extLst>
          </p:cNvPr>
          <p:cNvSpPr txBox="1"/>
          <p:nvPr/>
        </p:nvSpPr>
        <p:spPr>
          <a:xfrm>
            <a:off x="1348664" y="4646058"/>
            <a:ext cx="9294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12.09.2023 г.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Открытие </a:t>
            </a:r>
            <a:r>
              <a:rPr lang="ru-RU" sz="2400" dirty="0" smtClean="0">
                <a:solidFill>
                  <a:schemeClr val="bg1"/>
                </a:solidFill>
              </a:rPr>
              <a:t>ветеринарной </a:t>
            </a:r>
            <a:r>
              <a:rPr lang="ru-RU" sz="2400" dirty="0" smtClean="0">
                <a:solidFill>
                  <a:schemeClr val="bg1"/>
                </a:solidFill>
              </a:rPr>
              <a:t>клиники «Феникс»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Благодаря АДЖ области </a:t>
            </a:r>
            <a:r>
              <a:rPr lang="ru-RU" sz="2400" dirty="0" err="1" smtClean="0">
                <a:solidFill>
                  <a:schemeClr val="bg1"/>
                </a:solidFill>
              </a:rPr>
              <a:t>Жет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су открылась и начала свою деятельность </a:t>
            </a:r>
            <a:r>
              <a:rPr lang="ru-RU" sz="2400" dirty="0" smtClean="0">
                <a:solidFill>
                  <a:schemeClr val="bg1"/>
                </a:solidFill>
              </a:rPr>
              <a:t>ветеринарная </a:t>
            </a:r>
            <a:r>
              <a:rPr lang="ru-RU" sz="2400" dirty="0" smtClean="0">
                <a:solidFill>
                  <a:schemeClr val="bg1"/>
                </a:solidFill>
              </a:rPr>
              <a:t>клиника «Феникс» в </a:t>
            </a:r>
            <a:r>
              <a:rPr lang="ru-RU" sz="2400" dirty="0" err="1" smtClean="0">
                <a:solidFill>
                  <a:schemeClr val="bg1"/>
                </a:solidFill>
              </a:rPr>
              <a:t>г.Талдыкорган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2049" name="Picture 1" descr="C:\Users\Buhgalter\Downloads\WhatsApp Image 2024-01-02 at 16.49.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6" y="211016"/>
            <a:ext cx="3446585" cy="40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hgalter\Downloads\WhatsApp Image 2024-01-02 at 17.01.5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26" y="272642"/>
            <a:ext cx="3276851" cy="40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2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6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D8384-8394-1E1E-6A0E-C6D11D06F31C}"/>
              </a:ext>
            </a:extLst>
          </p:cNvPr>
          <p:cNvSpPr txBox="1"/>
          <p:nvPr/>
        </p:nvSpPr>
        <p:spPr>
          <a:xfrm>
            <a:off x="314130" y="1964531"/>
            <a:ext cx="54724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19.09.2023 г.</a:t>
            </a:r>
            <a:endParaRPr lang="ru-RU" sz="2400" b="0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Бизнес завтрак АДЖ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Обсуждение </a:t>
            </a:r>
            <a:r>
              <a:rPr lang="ru-RU" sz="2400" dirty="0">
                <a:solidFill>
                  <a:schemeClr val="bg1"/>
                </a:solidFill>
              </a:rPr>
              <a:t>рабочих моментов касательно Саммита</a:t>
            </a:r>
            <a:r>
              <a:rPr lang="ru-RU" sz="2400" dirty="0" smtClean="0">
                <a:solidFill>
                  <a:schemeClr val="bg1"/>
                </a:solidFill>
              </a:rPr>
              <a:t>, подготовка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 </a:t>
            </a:r>
            <a:r>
              <a:rPr lang="ru-RU" sz="2400" dirty="0">
                <a:solidFill>
                  <a:schemeClr val="bg1"/>
                </a:solidFill>
              </a:rPr>
              <a:t>мероприятию и оплата</a:t>
            </a:r>
            <a:endParaRPr lang="ru-RU" sz="2400" b="0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</p:txBody>
      </p:sp>
      <p:pic>
        <p:nvPicPr>
          <p:cNvPr id="4097" name="Picture 1" descr="C:\Users\Buhgalter\Downloads\WhatsApp Image 2024-01-02 at 17.11.01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6" b="328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uhgalter\Downloads\WhatsApp Image 2024-01-03 at 20.10.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45" y="3634900"/>
            <a:ext cx="3596199" cy="24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6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950" y="685711"/>
            <a:ext cx="3221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24.09.2023 г.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Встреча, касаемая </a:t>
            </a:r>
            <a:r>
              <a:rPr lang="ru-RU" sz="2800" dirty="0">
                <a:solidFill>
                  <a:schemeClr val="bg1"/>
                </a:solidFill>
              </a:rPr>
              <a:t>вопросов экологии, в частности о.Балхаш</a:t>
            </a:r>
          </a:p>
        </p:txBody>
      </p:sp>
      <p:pic>
        <p:nvPicPr>
          <p:cNvPr id="5121" name="Picture 1" descr="C:\Users\Buhgalter\Downloads\WhatsApp Image 2024-01-02 at 17.19.2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6" y="2916425"/>
            <a:ext cx="4044461" cy="31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uhgalter\Downloads\WhatsApp Image 2024-01-02 at 17.19.20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51301"/>
            <a:ext cx="3881747" cy="29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uhgalter\Downloads\WhatsApp Image 2024-01-02 at 17.19.2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0" y="685711"/>
            <a:ext cx="3868615" cy="29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4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2E22F-65B5-BBA9-86E4-0F7DB248B255}"/>
              </a:ext>
            </a:extLst>
          </p:cNvPr>
          <p:cNvSpPr txBox="1"/>
          <p:nvPr/>
        </p:nvSpPr>
        <p:spPr>
          <a:xfrm>
            <a:off x="344155" y="285939"/>
            <a:ext cx="554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29.09.2023 г.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Отчётное </a:t>
            </a:r>
            <a:r>
              <a:rPr lang="ru-RU" sz="2400" dirty="0">
                <a:solidFill>
                  <a:schemeClr val="bg1"/>
                </a:solidFill>
              </a:rPr>
              <a:t>собрание в </a:t>
            </a:r>
            <a:r>
              <a:rPr lang="ru-RU" sz="2400" dirty="0" smtClean="0">
                <a:solidFill>
                  <a:schemeClr val="bg1"/>
                </a:solidFill>
              </a:rPr>
              <a:t>НПП «Атамекен»</a:t>
            </a:r>
            <a:endParaRPr lang="ru-RU" sz="22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4098" name="Picture 2" descr="C:\Users\Buhgalter\Downloads\WhatsApp Image 2024-01-03 at 23.44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25" y="1978268"/>
            <a:ext cx="5475980" cy="30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uhgalter\Downloads\WhatsApp Image 2024-01-03 at 23.44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7" y="1752599"/>
            <a:ext cx="3446585" cy="45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2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2E22F-65B5-BBA9-86E4-0F7DB248B255}"/>
              </a:ext>
            </a:extLst>
          </p:cNvPr>
          <p:cNvSpPr txBox="1"/>
          <p:nvPr/>
        </p:nvSpPr>
        <p:spPr>
          <a:xfrm>
            <a:off x="303554" y="168708"/>
            <a:ext cx="554096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03.10.2023 </a:t>
            </a:r>
            <a:r>
              <a:rPr lang="ru-RU" sz="2400" dirty="0" smtClean="0">
                <a:solidFill>
                  <a:schemeClr val="bg1"/>
                </a:solidFill>
              </a:rPr>
              <a:t>г.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Бизнес завтрак АДЖ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Повестка и подготовительная работа по поездке на Пятый Евразийский Саммит для женщин в Алматы   </a:t>
            </a: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</a:t>
            </a:r>
            <a:endParaRPr lang="ru-RU" sz="2200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6146" name="Picture 2" descr="C:\Users\Buhgalter\Downloads\WhatsApp Image 2024-01-04 at 00.34.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72" y="1363123"/>
            <a:ext cx="4606750" cy="34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5839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614.tgt.Office_50301353_TF89309463_Win32_OJ112196155.potx" id="{8A7F4949-8952-43C0-98BB-C378658821EF}" vid="{1AED09B2-38D5-4DDD-96E4-5B5D9A6840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123E8-1B6B-49B5-873D-A8D01C369B68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Градиентная заливка</Template>
  <TotalTime>5485</TotalTime>
  <Words>515</Words>
  <Application>Microsoft Office PowerPoint</Application>
  <PresentationFormat>Широкоэкранный</PresentationFormat>
  <Paragraphs>128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Malgun Gothic</vt:lpstr>
      <vt:lpstr>Arial</vt:lpstr>
      <vt:lpstr>Arial Narrow</vt:lpstr>
      <vt:lpstr>Avenir Next LT Pro</vt:lpstr>
      <vt:lpstr>Avenir Next LT Pro Light</vt:lpstr>
      <vt:lpstr>Calibri</vt:lpstr>
      <vt:lpstr>Calibri Light</vt:lpstr>
      <vt:lpstr>MS Reference Sans Serif</vt:lpstr>
      <vt:lpstr>Times New Roman</vt:lpstr>
      <vt:lpstr>GradientRiseVTI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23.11.2023 г. Встреча АДЖ  с новыми членами Ассоциации Знакомство АДЖ с новыми членами Ассоциации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Zamira Altybaeva</dc:creator>
  <cp:lastModifiedBy>User</cp:lastModifiedBy>
  <cp:revision>175</cp:revision>
  <dcterms:created xsi:type="dcterms:W3CDTF">2022-06-10T10:40:36Z</dcterms:created>
  <dcterms:modified xsi:type="dcterms:W3CDTF">2024-01-05T08:31:55Z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