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8" r:id="rId1"/>
  </p:sldMasterIdLst>
  <p:notesMasterIdLst>
    <p:notesMasterId r:id="rId32"/>
  </p:notesMasterIdLst>
  <p:sldIdLst>
    <p:sldId id="256" r:id="rId2"/>
    <p:sldId id="275" r:id="rId3"/>
    <p:sldId id="257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93" r:id="rId12"/>
    <p:sldId id="283" r:id="rId13"/>
    <p:sldId id="284" r:id="rId14"/>
    <p:sldId id="287" r:id="rId15"/>
    <p:sldId id="294" r:id="rId16"/>
    <p:sldId id="295" r:id="rId17"/>
    <p:sldId id="285" r:id="rId18"/>
    <p:sldId id="301" r:id="rId19"/>
    <p:sldId id="302" r:id="rId20"/>
    <p:sldId id="286" r:id="rId21"/>
    <p:sldId id="288" r:id="rId22"/>
    <p:sldId id="289" r:id="rId23"/>
    <p:sldId id="290" r:id="rId24"/>
    <p:sldId id="298" r:id="rId25"/>
    <p:sldId id="299" r:id="rId26"/>
    <p:sldId id="291" r:id="rId27"/>
    <p:sldId id="292" r:id="rId28"/>
    <p:sldId id="300" r:id="rId29"/>
    <p:sldId id="297" r:id="rId30"/>
    <p:sldId id="296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A9F403-7169-444F-AED2-232E2602460E}">
  <a:tblStyle styleId="{14A9F403-7169-444F-AED2-232E260246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" y="126"/>
      </p:cViewPr>
      <p:guideLst>
        <p:guide orient="horz" pos="162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0548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360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35bd8f90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35bd8f90a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24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54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089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582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42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7918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marL="0"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54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405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010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048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561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500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840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1/8/2024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156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53135" y="602857"/>
            <a:ext cx="5972292" cy="8202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ДЕЛОВЫХ ЖЕНЩИН</a:t>
            </a:r>
            <a:r>
              <a:rPr lang="ru-RU" sz="2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  <a:r>
              <a:rPr lang="ru-RU" sz="2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ҰЛЫТАУ</a:t>
            </a:r>
            <a:endParaRPr sz="24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Караван – 25 добрых дел»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11150" y="2833688"/>
            <a:ext cx="8521700" cy="10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406" y="1788268"/>
            <a:ext cx="1943100" cy="1883443"/>
          </a:xfrm>
          <a:prstGeom prst="rect">
            <a:avLst/>
          </a:prstGeom>
        </p:spPr>
      </p:pic>
      <p:sp>
        <p:nvSpPr>
          <p:cNvPr id="5" name="Google Shape;54;p13"/>
          <p:cNvSpPr txBox="1">
            <a:spLocks/>
          </p:cNvSpPr>
          <p:nvPr/>
        </p:nvSpPr>
        <p:spPr>
          <a:xfrm>
            <a:off x="1430411" y="3896859"/>
            <a:ext cx="5972292" cy="8202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54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ru-RU" sz="480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400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Выезд по районам нашей области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8" y="822960"/>
            <a:ext cx="4229461" cy="35661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727" y="2125980"/>
            <a:ext cx="3621386" cy="22631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К области Улытау, прилегают несколько городов и районов, кроме зум конференции, мы по возможности стараемся выезжать по районам и городам нашего региона, для наставничества и обмена опытам.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669" y="362139"/>
            <a:ext cx="6557538" cy="740799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Проект ЭКО Династия и в 2023 году нашло свое продолжение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0" y="1102937"/>
            <a:ext cx="7099411" cy="3749719"/>
          </a:xfrm>
        </p:spPr>
      </p:pic>
    </p:spTree>
    <p:extLst>
      <p:ext uri="{BB962C8B-B14F-4D97-AF65-F5344CB8AC3E}">
        <p14:creationId xmlns:p14="http://schemas.microsoft.com/office/powerpoint/2010/main" val="16032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 проект «Ана </a:t>
            </a:r>
            <a:r>
              <a:rPr lang="kk-KZ" b="1" dirty="0" smtClean="0">
                <a:solidFill>
                  <a:srgbClr val="FF0000"/>
                </a:solidFill>
              </a:rPr>
              <a:t>алақаны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0246" y="1543049"/>
            <a:ext cx="3458423" cy="30175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 </a:t>
            </a:r>
            <a:r>
              <a:rPr lang="ru-RU" sz="2000" dirty="0">
                <a:solidFill>
                  <a:srgbClr val="FF0000"/>
                </a:solidFill>
              </a:rPr>
              <a:t>проекту «Ана </a:t>
            </a:r>
            <a:r>
              <a:rPr lang="ru-RU" sz="2000" dirty="0" err="1">
                <a:solidFill>
                  <a:srgbClr val="FF0000"/>
                </a:solidFill>
              </a:rPr>
              <a:t>алақаны</a:t>
            </a:r>
            <a:r>
              <a:rPr lang="ru-RU" sz="2000" dirty="0">
                <a:solidFill>
                  <a:srgbClr val="FF0000"/>
                </a:solidFill>
              </a:rPr>
              <a:t>» </a:t>
            </a:r>
            <a:r>
              <a:rPr lang="ru-RU" sz="2000" dirty="0" smtClean="0">
                <a:solidFill>
                  <a:srgbClr val="FF0000"/>
                </a:solidFill>
              </a:rPr>
              <a:t>, АДЖ области Улытау ежегодно организовывают торжественное мероприятие, с концертной программой и  чевствованием,  своих подопечных матерей из многодетных семей.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0"/>
          <a:stretch/>
        </p:blipFill>
        <p:spPr>
          <a:xfrm>
            <a:off x="3838670" y="1339913"/>
            <a:ext cx="4662534" cy="3220656"/>
          </a:xfrm>
        </p:spPr>
      </p:pic>
    </p:spTree>
    <p:extLst>
      <p:ext uri="{BB962C8B-B14F-4D97-AF65-F5344CB8AC3E}">
        <p14:creationId xmlns:p14="http://schemas.microsoft.com/office/powerpoint/2010/main" val="4696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18" y="492647"/>
            <a:ext cx="6296891" cy="4369064"/>
          </a:xfrm>
        </p:spPr>
      </p:pic>
    </p:spTree>
    <p:extLst>
      <p:ext uri="{BB962C8B-B14F-4D97-AF65-F5344CB8AC3E}">
        <p14:creationId xmlns:p14="http://schemas.microsoft.com/office/powerpoint/2010/main" val="39166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3762" b="11111"/>
          <a:stretch/>
        </p:blipFill>
        <p:spPr>
          <a:xfrm>
            <a:off x="144856" y="525102"/>
            <a:ext cx="4423930" cy="4262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2"/>
          <a:stretch/>
        </p:blipFill>
        <p:spPr>
          <a:xfrm>
            <a:off x="4743591" y="525102"/>
            <a:ext cx="4145078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44" y="280657"/>
            <a:ext cx="8329188" cy="7683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 проекту «</a:t>
            </a:r>
            <a:r>
              <a:rPr lang="en-US" sz="2400" b="1" dirty="0" smtClean="0">
                <a:solidFill>
                  <a:srgbClr val="FF0000"/>
                </a:solidFill>
              </a:rPr>
              <a:t>Big Stars KZ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ежегодно проходит региональный творческий конкурс для талантливых детей.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1" b="30229"/>
          <a:stretch/>
        </p:blipFill>
        <p:spPr>
          <a:xfrm>
            <a:off x="478844" y="1187693"/>
            <a:ext cx="3766221" cy="33728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5" b="50163"/>
          <a:stretch/>
        </p:blipFill>
        <p:spPr>
          <a:xfrm>
            <a:off x="4643438" y="1229629"/>
            <a:ext cx="4002621" cy="3330941"/>
          </a:xfrm>
        </p:spPr>
      </p:pic>
    </p:spTree>
    <p:extLst>
      <p:ext uri="{BB962C8B-B14F-4D97-AF65-F5344CB8AC3E}">
        <p14:creationId xmlns:p14="http://schemas.microsoft.com/office/powerpoint/2010/main" val="6253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9" b="25041"/>
          <a:stretch/>
        </p:blipFill>
        <p:spPr>
          <a:xfrm>
            <a:off x="570369" y="601911"/>
            <a:ext cx="3835022" cy="412357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7" b="30744"/>
          <a:stretch/>
        </p:blipFill>
        <p:spPr>
          <a:xfrm>
            <a:off x="4914163" y="1205344"/>
            <a:ext cx="3939708" cy="2805547"/>
          </a:xfrm>
        </p:spPr>
      </p:pic>
    </p:spTree>
    <p:extLst>
      <p:ext uri="{BB962C8B-B14F-4D97-AF65-F5344CB8AC3E}">
        <p14:creationId xmlns:p14="http://schemas.microsoft.com/office/powerpoint/2010/main" val="29899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18" y="560409"/>
            <a:ext cx="3813376" cy="13030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Бизнесы членов АДЖ области Улытау расширяются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4"/>
          <a:stretch/>
        </p:blipFill>
        <p:spPr>
          <a:xfrm>
            <a:off x="4164594" y="1211919"/>
            <a:ext cx="4526732" cy="29177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3743" y="2125980"/>
            <a:ext cx="3172447" cy="22631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В городе Жезказган, впервые был открыт большой гипермаркет, в продолжении ТС Самади, руководителем которого являеться Председатель АДЖ области Улытау А.Б. Исина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Проект </a:t>
            </a:r>
            <a:r>
              <a:rPr lang="kk-KZ" sz="2800" b="1" dirty="0" smtClean="0">
                <a:solidFill>
                  <a:srgbClr val="FF0000"/>
                </a:solidFill>
              </a:rPr>
              <a:t>Ұрпақтан - ұрпаққа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t="11708" r="17652" b="24983"/>
          <a:stretch/>
        </p:blipFill>
        <p:spPr>
          <a:xfrm>
            <a:off x="398352" y="1543050"/>
            <a:ext cx="4017981" cy="3017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543050"/>
            <a:ext cx="3918311" cy="3017519"/>
          </a:xfrm>
        </p:spPr>
      </p:pic>
    </p:spTree>
    <p:extLst>
      <p:ext uri="{BB962C8B-B14F-4D97-AF65-F5344CB8AC3E}">
        <p14:creationId xmlns:p14="http://schemas.microsoft.com/office/powerpoint/2010/main" val="34764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581" y="253496"/>
            <a:ext cx="7406640" cy="73208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Проект к 1 июня</a:t>
            </a:r>
            <a:br>
              <a:rPr lang="kk-KZ" sz="2800" b="1" dirty="0" smtClean="0">
                <a:solidFill>
                  <a:srgbClr val="FF0000"/>
                </a:solidFill>
              </a:rPr>
            </a:br>
            <a:r>
              <a:rPr lang="kk-KZ" sz="2800" b="1" dirty="0" smtClean="0">
                <a:solidFill>
                  <a:srgbClr val="FF0000"/>
                </a:solidFill>
              </a:rPr>
              <a:t>Бала - </a:t>
            </a:r>
            <a:r>
              <a:rPr lang="en-US" sz="2800" b="1" dirty="0" smtClean="0">
                <a:solidFill>
                  <a:srgbClr val="FF0000"/>
                </a:solidFill>
              </a:rPr>
              <a:t>FEST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6" y="985582"/>
            <a:ext cx="3973116" cy="35749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3" t="9768" r="1333" b="60831"/>
          <a:stretch/>
        </p:blipFill>
        <p:spPr>
          <a:xfrm>
            <a:off x="4643438" y="1265956"/>
            <a:ext cx="3962351" cy="3014239"/>
          </a:xfrm>
        </p:spPr>
      </p:pic>
    </p:spTree>
    <p:extLst>
      <p:ext uri="{BB962C8B-B14F-4D97-AF65-F5344CB8AC3E}">
        <p14:creationId xmlns:p14="http://schemas.microsoft.com/office/powerpoint/2010/main" val="13031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членов АДЖ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Улытау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человек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 -15 членов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20" y="1543050"/>
            <a:ext cx="5852160" cy="3028950"/>
          </a:xfrm>
        </p:spPr>
      </p:pic>
    </p:spTree>
    <p:extLst>
      <p:ext uri="{BB962C8B-B14F-4D97-AF65-F5344CB8AC3E}">
        <p14:creationId xmlns:p14="http://schemas.microsoft.com/office/powerpoint/2010/main" val="22198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076" y="822960"/>
            <a:ext cx="3145287" cy="8947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Художественная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школа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5"/>
          <a:stretch/>
        </p:blipFill>
        <p:spPr>
          <a:xfrm>
            <a:off x="5131209" y="882508"/>
            <a:ext cx="3438046" cy="33784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048" y="1899643"/>
            <a:ext cx="3639493" cy="258182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Лидер Молодежного крыла Жас канаттар по области Улытау </a:t>
            </a:r>
            <a:r>
              <a:rPr lang="kk-KZ" sz="1800" dirty="0" smtClean="0">
                <a:solidFill>
                  <a:srgbClr val="FF0000"/>
                </a:solidFill>
              </a:rPr>
              <a:t>Өмірхан Жібек открыла в г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r>
              <a:rPr lang="kk-KZ" sz="1800" dirty="0" smtClean="0">
                <a:solidFill>
                  <a:srgbClr val="FF0000"/>
                </a:solidFill>
              </a:rPr>
              <a:t>Жезказган свою художественную школу, где кроме арт терапии, изобразительных мастер классов, проводятся обучение и по гончарному искусству.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6321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Мастермайнд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29" y="822960"/>
            <a:ext cx="4386969" cy="37037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9834" y="1682360"/>
            <a:ext cx="3530851" cy="22631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 программе Мастермайнд в  2023 году было принято единогласное  решение, продлить программу до 6 месяцев, для более точного и результативного достижения поставленных целей.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Встречи по программе Мастермайнд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9"/>
          <a:stretch/>
        </p:blipFill>
        <p:spPr>
          <a:xfrm>
            <a:off x="476228" y="1480242"/>
            <a:ext cx="3797008" cy="32331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2" t="27281" r="5847" b="19904"/>
          <a:stretch/>
        </p:blipFill>
        <p:spPr>
          <a:xfrm>
            <a:off x="4816444" y="1471786"/>
            <a:ext cx="3666653" cy="3163587"/>
          </a:xfrm>
        </p:spPr>
      </p:pic>
    </p:spTree>
    <p:extLst>
      <p:ext uri="{BB962C8B-B14F-4D97-AF65-F5344CB8AC3E}">
        <p14:creationId xmlns:p14="http://schemas.microsoft.com/office/powerpoint/2010/main" val="17990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2" b="3900"/>
          <a:stretch/>
        </p:blipFill>
        <p:spPr>
          <a:xfrm>
            <a:off x="376830" y="898839"/>
            <a:ext cx="4146448" cy="33458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1"/>
          <a:stretch/>
        </p:blipFill>
        <p:spPr>
          <a:xfrm>
            <a:off x="4720280" y="898839"/>
            <a:ext cx="3952939" cy="3345822"/>
          </a:xfrm>
        </p:spPr>
      </p:pic>
    </p:spTree>
    <p:extLst>
      <p:ext uri="{BB962C8B-B14F-4D97-AF65-F5344CB8AC3E}">
        <p14:creationId xmlns:p14="http://schemas.microsoft.com/office/powerpoint/2010/main" val="13775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690" y="271604"/>
            <a:ext cx="7227495" cy="80417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Программа </a:t>
            </a:r>
            <a:r>
              <a:rPr lang="ru-RU" sz="2400" b="1" dirty="0" err="1" smtClean="0">
                <a:solidFill>
                  <a:srgbClr val="FF0000"/>
                </a:solidFill>
              </a:rPr>
              <a:t>Менторинг</a:t>
            </a:r>
            <a:r>
              <a:rPr lang="ru-RU" sz="2400" b="1" dirty="0" smtClean="0">
                <a:solidFill>
                  <a:srgbClr val="FF0000"/>
                </a:solidFill>
              </a:rPr>
              <a:t> имеет большой спрос среди членов АДЖ области Улытау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3"/>
          <a:stretch/>
        </p:blipFill>
        <p:spPr>
          <a:xfrm>
            <a:off x="1029690" y="1191865"/>
            <a:ext cx="3191051" cy="36698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3" r="19554" b="22904"/>
          <a:stretch/>
        </p:blipFill>
        <p:spPr>
          <a:xfrm>
            <a:off x="5184205" y="1191865"/>
            <a:ext cx="3199304" cy="36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4209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Встречи по программе </a:t>
            </a:r>
            <a:r>
              <a:rPr lang="ru-RU" sz="2400" b="1" dirty="0" err="1" smtClean="0">
                <a:solidFill>
                  <a:srgbClr val="FF0000"/>
                </a:solidFill>
              </a:rPr>
              <a:t>Менторинг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24509"/>
          <a:stretch/>
        </p:blipFill>
        <p:spPr>
          <a:xfrm>
            <a:off x="991194" y="959667"/>
            <a:ext cx="3100973" cy="37481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26755" r="16128" b="40506"/>
          <a:stretch/>
        </p:blipFill>
        <p:spPr>
          <a:xfrm>
            <a:off x="5015620" y="959667"/>
            <a:ext cx="3627225" cy="37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6835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Активных членов Жас канаттар области Улытау в 2023 году наградили сертификатами и цветами.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9" y="1140737"/>
            <a:ext cx="2999526" cy="374813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 b="25321"/>
          <a:stretch/>
        </p:blipFill>
        <p:spPr>
          <a:xfrm>
            <a:off x="4191670" y="1683326"/>
            <a:ext cx="4391015" cy="2337955"/>
          </a:xfrm>
        </p:spPr>
      </p:pic>
    </p:spTree>
    <p:extLst>
      <p:ext uri="{BB962C8B-B14F-4D97-AF65-F5344CB8AC3E}">
        <p14:creationId xmlns:p14="http://schemas.microsoft.com/office/powerpoint/2010/main" val="22470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Церемония награждения лауреатов республиканского конкурса «АЖАР ЖҰЛДЫЗЫ»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3"/>
          <a:stretch/>
        </p:blipFill>
        <p:spPr>
          <a:xfrm>
            <a:off x="520678" y="1662544"/>
            <a:ext cx="4246404" cy="27639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9"/>
          <a:stretch/>
        </p:blipFill>
        <p:spPr>
          <a:xfrm>
            <a:off x="5076071" y="1336291"/>
            <a:ext cx="3187819" cy="3606901"/>
          </a:xfrm>
        </p:spPr>
      </p:pic>
    </p:spTree>
    <p:extLst>
      <p:ext uri="{BB962C8B-B14F-4D97-AF65-F5344CB8AC3E}">
        <p14:creationId xmlns:p14="http://schemas.microsoft.com/office/powerpoint/2010/main" val="24715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540" y="398353"/>
            <a:ext cx="5923796" cy="733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Новогоднее мероприятие для детей многодетных семей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2" b="10460"/>
          <a:stretch/>
        </p:blipFill>
        <p:spPr>
          <a:xfrm>
            <a:off x="512023" y="2381062"/>
            <a:ext cx="3973692" cy="24172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 r="6304"/>
          <a:stretch/>
        </p:blipFill>
        <p:spPr>
          <a:xfrm>
            <a:off x="4752911" y="1280780"/>
            <a:ext cx="4074388" cy="3517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6"/>
          <a:stretch/>
        </p:blipFill>
        <p:spPr>
          <a:xfrm>
            <a:off x="520245" y="1280781"/>
            <a:ext cx="4123193" cy="14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03" y="298765"/>
            <a:ext cx="7406640" cy="624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Новогоднем празднике члены АДЖ области Улытау собрались в ресторане.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8" b="7638"/>
          <a:stretch/>
        </p:blipFill>
        <p:spPr>
          <a:xfrm>
            <a:off x="443620" y="1094224"/>
            <a:ext cx="3902044" cy="38085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1" b="9880"/>
          <a:stretch/>
        </p:blipFill>
        <p:spPr>
          <a:xfrm>
            <a:off x="4643438" y="1183340"/>
            <a:ext cx="4252167" cy="35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kk-KZ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 конкурсе Караван доброты 2023 году с нашего региона был отмечен лауреат в номинации «Батыл </a:t>
            </a:r>
            <a:r>
              <a:rPr lang="kk-KZ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жүрек</a:t>
            </a:r>
            <a:r>
              <a:rPr lang="kk-KZ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».</a:t>
            </a:r>
            <a:endParaRPr sz="32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03058" y="2181883"/>
            <a:ext cx="8520600" cy="2730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7" y="2000816"/>
            <a:ext cx="4236032" cy="2911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1" b="13752"/>
          <a:stretch/>
        </p:blipFill>
        <p:spPr>
          <a:xfrm>
            <a:off x="4754736" y="2000816"/>
            <a:ext cx="3968922" cy="2911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17" y="316872"/>
            <a:ext cx="8510257" cy="9596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Правление АДЖ области </a:t>
            </a:r>
            <a:r>
              <a:rPr lang="ru-RU" sz="2400" b="1" dirty="0" smtClean="0">
                <a:solidFill>
                  <a:srgbClr val="FF0000"/>
                </a:solidFill>
              </a:rPr>
              <a:t>Улытау на Новогоднем мероприятии от Молодежного крыла в знак благодарности получили благодарственные письма и цветы.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33" y="1276540"/>
            <a:ext cx="5212987" cy="3660192"/>
          </a:xfrm>
        </p:spPr>
      </p:pic>
    </p:spTree>
    <p:extLst>
      <p:ext uri="{BB962C8B-B14F-4D97-AF65-F5344CB8AC3E}">
        <p14:creationId xmlns:p14="http://schemas.microsoft.com/office/powerpoint/2010/main" val="12773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565" y="457199"/>
            <a:ext cx="8220547" cy="138970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торжественного мероприятия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Каравана доброты»,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местном уровне мы поздравили всех лауреатов, специальными благодарственными письмами и памятными сувенирами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88" y="1973654"/>
            <a:ext cx="3565525" cy="287677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8" y="1973654"/>
            <a:ext cx="3381035" cy="2876775"/>
          </a:xfrm>
        </p:spPr>
      </p:pic>
    </p:spTree>
    <p:extLst>
      <p:ext uri="{BB962C8B-B14F-4D97-AF65-F5344CB8AC3E}">
        <p14:creationId xmlns:p14="http://schemas.microsoft.com/office/powerpoint/2010/main" val="28132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7432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ОБУЧЕНИЕ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23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5051" y="1809108"/>
            <a:ext cx="3558012" cy="249128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АДЖ области Улытау среди своих членов, регулярно проводит обучение новым навыкам по предпринимательству, рассматривая новые методы, лайфхаки и командную работу.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ОБУЧЕНИЕ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0" y="1330859"/>
            <a:ext cx="4077576" cy="30581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332527"/>
            <a:ext cx="4075352" cy="3056513"/>
          </a:xfrm>
        </p:spPr>
      </p:pic>
    </p:spTree>
    <p:extLst>
      <p:ext uri="{BB962C8B-B14F-4D97-AF65-F5344CB8AC3E}">
        <p14:creationId xmlns:p14="http://schemas.microsoft.com/office/powerpoint/2010/main" val="41576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903" y="822960"/>
            <a:ext cx="3145287" cy="13030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АДЖ области Улытау в составе комиссии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8" y="1106091"/>
            <a:ext cx="3908425" cy="29313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АДЖ области Улытау, часто приглашают в состав комиссии, жюри и наблюдателей, доверяя им важные решения по выбору победителей.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742384"/>
            <a:ext cx="3906837" cy="36123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34" y="742384"/>
            <a:ext cx="3060070" cy="3817938"/>
          </a:xfrm>
        </p:spPr>
      </p:pic>
    </p:spTree>
    <p:extLst>
      <p:ext uri="{BB962C8B-B14F-4D97-AF65-F5344CB8AC3E}">
        <p14:creationId xmlns:p14="http://schemas.microsoft.com/office/powerpoint/2010/main" val="24810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39" y="822960"/>
            <a:ext cx="3444051" cy="13030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Бизнес – завтраки АДЖ области Улытау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9" b="2048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6582" y="2125980"/>
            <a:ext cx="3199608" cy="216027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Бизнес –завтраки АДЖ области </a:t>
            </a:r>
            <a:r>
              <a:rPr lang="ru-RU" sz="1800" dirty="0" smtClean="0">
                <a:solidFill>
                  <a:srgbClr val="FF0000"/>
                </a:solidFill>
              </a:rPr>
              <a:t>неотъемлемая часть встреч, куда обычно приглашаются компетентные лица в области бизнеса и предпринимательства.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2497</TotalTime>
  <Words>405</Words>
  <Application>Microsoft Office PowerPoint</Application>
  <PresentationFormat>Экран (16:9)</PresentationFormat>
  <Paragraphs>35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Базис</vt:lpstr>
      <vt:lpstr>  АССОЦИАЦИЯ ДЕЛОВЫХ ЖЕНЩИН                                                                                                                    ОБЛАСТИ ҰЛЫТАУ</vt:lpstr>
      <vt:lpstr>Общее количество членов АДЖ области Улытау 37 человек  Основное крыло -15 членов  Молодежное крыло 22 членов</vt:lpstr>
      <vt:lpstr>На конкурсе Караван доброты 2023 году с нашего региона был отмечен лауреат в номинации «Батыл жүрек».</vt:lpstr>
      <vt:lpstr>После торжественного мероприятия «Каравана доброты», на местном уровне мы поздравили всех лауреатов, специальными благодарственными письмами и памятными сувенирами.</vt:lpstr>
      <vt:lpstr>ОБУЧЕНИЕ</vt:lpstr>
      <vt:lpstr>ОБУЧЕНИЕ</vt:lpstr>
      <vt:lpstr>АДЖ области Улытау в составе комиссии</vt:lpstr>
      <vt:lpstr>Презентация PowerPoint</vt:lpstr>
      <vt:lpstr>Бизнес – завтраки АДЖ области Улытау</vt:lpstr>
      <vt:lpstr>Выезд по районам нашей области</vt:lpstr>
      <vt:lpstr>Проект ЭКО Династия и в 2023 году нашло свое продолжение</vt:lpstr>
      <vt:lpstr>По проект «Ана алақаны» </vt:lpstr>
      <vt:lpstr>Презентация PowerPoint</vt:lpstr>
      <vt:lpstr>Презентация PowerPoint</vt:lpstr>
      <vt:lpstr>По проекту «Big Stars KZ» ежегодно проходит региональный творческий конкурс для талантливых детей. </vt:lpstr>
      <vt:lpstr>Презентация PowerPoint</vt:lpstr>
      <vt:lpstr>Бизнесы членов АДЖ области Улытау расширяются</vt:lpstr>
      <vt:lpstr>Проект Ұрпақтан - ұрпаққа</vt:lpstr>
      <vt:lpstr>Проект к 1 июня Бала - FEST</vt:lpstr>
      <vt:lpstr>Художественная школа </vt:lpstr>
      <vt:lpstr>Мастермайнд</vt:lpstr>
      <vt:lpstr>Встречи по программе Мастермайнд</vt:lpstr>
      <vt:lpstr>Презентация PowerPoint</vt:lpstr>
      <vt:lpstr>Программа Менторинг имеет большой спрос среди членов АДЖ области Улытау</vt:lpstr>
      <vt:lpstr>Встречи по программе Менторинг</vt:lpstr>
      <vt:lpstr>Активных членов Жас канаттар области Улытау в 2023 году наградили сертификатами и цветами.</vt:lpstr>
      <vt:lpstr>Церемония награждения лауреатов республиканского конкурса «АЖАР ЖҰЛДЫЗЫ»</vt:lpstr>
      <vt:lpstr>Новогоднее мероприятие для детей многодетных семей</vt:lpstr>
      <vt:lpstr>На Новогоднем празднике члены АДЖ области Улытау собрались в ресторане.</vt:lpstr>
      <vt:lpstr>Правление АДЖ области Улытау на Новогоднем мероприятии от Молодежного крыла в знак благодарности получили благодарственные письма и цветы.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Бақылауға дайындық</dc:title>
  <dc:creator>Galymzhan</dc:creator>
  <cp:lastModifiedBy>User</cp:lastModifiedBy>
  <cp:revision>51</cp:revision>
  <dcterms:modified xsi:type="dcterms:W3CDTF">2024-01-08T04:07:53Z</dcterms:modified>
</cp:coreProperties>
</file>