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78" r:id="rId5"/>
    <p:sldId id="298" r:id="rId6"/>
    <p:sldId id="311" r:id="rId7"/>
    <p:sldId id="275" r:id="rId8"/>
    <p:sldId id="292" r:id="rId9"/>
    <p:sldId id="293" r:id="rId10"/>
    <p:sldId id="316" r:id="rId11"/>
    <p:sldId id="291" r:id="rId12"/>
    <p:sldId id="317" r:id="rId13"/>
    <p:sldId id="290" r:id="rId14"/>
    <p:sldId id="299" r:id="rId15"/>
    <p:sldId id="302" r:id="rId16"/>
    <p:sldId id="306" r:id="rId17"/>
    <p:sldId id="303" r:id="rId18"/>
    <p:sldId id="305" r:id="rId19"/>
    <p:sldId id="280" r:id="rId20"/>
    <p:sldId id="294" r:id="rId21"/>
    <p:sldId id="295" r:id="rId22"/>
    <p:sldId id="318" r:id="rId23"/>
    <p:sldId id="287" r:id="rId24"/>
    <p:sldId id="274" r:id="rId25"/>
    <p:sldId id="301" r:id="rId26"/>
    <p:sldId id="314" r:id="rId2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66"/>
    <a:srgbClr val="1E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598" autoAdjust="0"/>
  </p:normalViewPr>
  <p:slideViewPr>
    <p:cSldViewPr snapToGrid="0">
      <p:cViewPr>
        <p:scale>
          <a:sx n="81" d="100"/>
          <a:sy n="81" d="100"/>
        </p:scale>
        <p:origin x="-2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B36E9FE-FC7C-483A-A2DF-917ABAFEED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260067E-EBDD-48C7-A809-9760F12B69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17F17-C2C5-4230-9F89-362FD129F089}" type="datetime1">
              <a:rPr lang="ru-RU" smtClean="0"/>
              <a:t>09.01.2023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0FEB3F-85C2-4F75-B1D6-F1987D609D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5B4D7A-EF2B-4DBA-8739-299247F2E1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C03FB-A4EA-4099-B643-3686B1B46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0744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961F58-C1C8-4E5D-9F44-45FD0B46C4F8}" type="datetime1">
              <a:rPr lang="ru-RU" smtClean="0"/>
              <a:t>09.01.2023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30E6F85-6220-421D-9203-84F526C4C6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2551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1E85A95-B7C1-4043-B4FD-1C1E7B6E43C0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872B3F-5466-4E21-9625-D2E7EF8AE9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A9C9681-23B7-4B8A-A253-C2BC09AA1F08}" type="datetime1">
              <a:rPr lang="ru-RU" smtClean="0"/>
              <a:t>09.01.2023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133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1E85A95-B7C1-4043-B4FD-1C1E7B6E43C0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872B3F-5466-4E21-9625-D2E7EF8AE9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A9C9681-23B7-4B8A-A253-C2BC09AA1F08}" type="datetime1">
              <a:rPr lang="ru-RU" smtClean="0"/>
              <a:t>09.01.2023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78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2728D19-281F-4946-9684-65A557653D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12D4F2-D8CF-48D7-8E93-9342D2AE3950}"/>
              </a:ext>
            </a:extLst>
          </p:cNvPr>
          <p:cNvSpPr/>
          <p:nvPr userDrawn="1"/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81071F9-5F9E-43AF-B1F9-8F94CCA0D1D0}"/>
              </a:ext>
            </a:extLst>
          </p:cNvPr>
          <p:cNvSpPr/>
          <p:nvPr userDrawn="1"/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954D1A4-E8FD-4E5A-A528-35498A356680}"/>
              </a:ext>
            </a:extLst>
          </p:cNvPr>
          <p:cNvSpPr/>
          <p:nvPr userDrawn="1"/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3000">
                <a:schemeClr val="accent2">
                  <a:alpha val="61000"/>
                </a:schemeClr>
              </a:gs>
              <a:gs pos="99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rtl="0">
              <a:buFont typeface="Arial" panose="020B0604020202020204" pitchFamily="34" charset="0"/>
              <a:buChar char="•"/>
            </a:pP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xmlns="" id="{ED6FD0CF-1406-477D-A12B-53DC561BD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918" y="1028700"/>
            <a:ext cx="10614211" cy="1152712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заголовка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230DFABF-2A96-46EC-8C35-1C4A9D0A0739}"/>
              </a:ext>
            </a:extLst>
          </p:cNvPr>
          <p:cNvSpPr/>
          <p:nvPr userDrawn="1"/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bg1">
                  <a:alpha val="16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1" name="Подзаголовок 7">
            <a:extLst>
              <a:ext uri="{FF2B5EF4-FFF2-40B4-BE49-F238E27FC236}">
                <a16:creationId xmlns:a16="http://schemas.microsoft.com/office/drawing/2014/main" xmlns="" id="{A943203E-4446-4D2D-AFEE-C3BCE7522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8518"/>
            <a:ext cx="9144000" cy="609600"/>
          </a:xfrm>
        </p:spPr>
        <p:txBody>
          <a:bodyPr rtlCol="0">
            <a:normAutofit/>
          </a:bodyPr>
          <a:lstStyle>
            <a:lvl1pPr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sz="1400" b="0">
                <a:solidFill>
                  <a:schemeClr val="bg1"/>
                </a:solidFill>
                <a:latin typeface="+mj-lt"/>
              </a:rPr>
              <a:t>Образец подзаголовка</a:t>
            </a:r>
            <a:endParaRPr lang="ru-RU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D7662E6F-0458-41D6-A36A-37011FA74B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3302" y="3351746"/>
            <a:ext cx="7519558" cy="3506255"/>
          </a:xfrm>
          <a:custGeom>
            <a:avLst/>
            <a:gdLst>
              <a:gd name="connsiteX0" fmla="*/ 3759779 w 7519558"/>
              <a:gd name="connsiteY0" fmla="*/ 0 h 3506255"/>
              <a:gd name="connsiteX1" fmla="*/ 7513560 w 7519558"/>
              <a:gd name="connsiteY1" fmla="*/ 3387468 h 3506255"/>
              <a:gd name="connsiteX2" fmla="*/ 7519558 w 7519558"/>
              <a:gd name="connsiteY2" fmla="*/ 3506255 h 3506255"/>
              <a:gd name="connsiteX3" fmla="*/ 0 w 7519558"/>
              <a:gd name="connsiteY3" fmla="*/ 3506255 h 3506255"/>
              <a:gd name="connsiteX4" fmla="*/ 5998 w 7519558"/>
              <a:gd name="connsiteY4" fmla="*/ 3387468 h 3506255"/>
              <a:gd name="connsiteX5" fmla="*/ 3759779 w 7519558"/>
              <a:gd name="connsiteY5" fmla="*/ 0 h 350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6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2 столбцами (слайд для сравнен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47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320040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3200400" cy="3104856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2040" y="2109976"/>
            <a:ext cx="320040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92040" y="3016183"/>
            <a:ext cx="3200400" cy="3104857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5A7CDD05-39F5-4344-992F-995A7F9E82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0" y="2112263"/>
            <a:ext cx="320040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xmlns="" id="{93C996A2-0E21-4652-A9DD-F74F8BC040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2480" y="3018470"/>
            <a:ext cx="3200400" cy="3104857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717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01A8306-2063-4EE3-B249-F2AA08C30A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6096000" cy="6867136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3E64438-1D32-4E70-8582-6A520002B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57200" y="17416"/>
            <a:ext cx="5638800" cy="6840584"/>
          </a:xfrm>
          <a:prstGeom prst="rect">
            <a:avLst/>
          </a:prstGeom>
          <a:gradFill>
            <a:gsLst>
              <a:gs pos="24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4954AC3-129F-4075-B216-D22A2C240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170122" y="389706"/>
            <a:ext cx="6422401" cy="6096002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78000">
                <a:schemeClr val="accent4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17117C9-4AC1-4174-8CED-D839A05086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17670" y="1253114"/>
            <a:ext cx="6840582" cy="4316082"/>
          </a:xfrm>
          <a:prstGeom prst="rect">
            <a:avLst/>
          </a:prstGeom>
          <a:gradFill>
            <a:gsLst>
              <a:gs pos="44000">
                <a:schemeClr val="tx2">
                  <a:lumMod val="75000"/>
                  <a:lumOff val="25000"/>
                  <a:alpha val="11000"/>
                </a:schemeClr>
              </a:gs>
              <a:gs pos="99000">
                <a:schemeClr val="accent2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FDBA4B60-FD16-4BB9-99BE-945815DB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58997"/>
            <a:ext cx="3319895" cy="5381177"/>
          </a:xfrm>
        </p:spPr>
        <p:txBody>
          <a:bodyPr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sz="3200">
                <a:solidFill>
                  <a:schemeClr val="bg1"/>
                </a:solidFill>
              </a:rPr>
              <a:t>Образец заголовка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3648B8AB-3038-447E-A760-83F9D99003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4907757">
            <a:off x="-619013" y="1524958"/>
            <a:ext cx="4648282" cy="4433301"/>
          </a:xfrm>
          <a:custGeom>
            <a:avLst/>
            <a:gdLst>
              <a:gd name="connsiteX0" fmla="*/ 4465639 w 4648282"/>
              <a:gd name="connsiteY0" fmla="*/ 3013821 h 4433301"/>
              <a:gd name="connsiteX1" fmla="*/ 2324141 w 4648282"/>
              <a:gd name="connsiteY1" fmla="*/ 4433301 h 4433301"/>
              <a:gd name="connsiteX2" fmla="*/ 0 w 4648282"/>
              <a:gd name="connsiteY2" fmla="*/ 2109160 h 4433301"/>
              <a:gd name="connsiteX3" fmla="*/ 1216317 w 4648282"/>
              <a:gd name="connsiteY3" fmla="*/ 65530 h 4433301"/>
              <a:gd name="connsiteX4" fmla="*/ 1352350 w 4648282"/>
              <a:gd name="connsiteY4" fmla="*/ 0 h 4433301"/>
              <a:gd name="connsiteX5" fmla="*/ 4475994 w 4648282"/>
              <a:gd name="connsiteY5" fmla="*/ 1232791 h 4433301"/>
              <a:gd name="connsiteX6" fmla="*/ 4543793 w 4648282"/>
              <a:gd name="connsiteY6" fmla="*/ 1418031 h 4433301"/>
              <a:gd name="connsiteX7" fmla="*/ 4648282 w 4648282"/>
              <a:gd name="connsiteY7" fmla="*/ 2109160 h 4433301"/>
              <a:gd name="connsiteX8" fmla="*/ 4465639 w 4648282"/>
              <a:gd name="connsiteY8" fmla="*/ 3013821 h 443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8282" h="4433301">
                <a:moveTo>
                  <a:pt x="4465639" y="3013821"/>
                </a:moveTo>
                <a:cubicBezTo>
                  <a:pt x="4112816" y="3847990"/>
                  <a:pt x="3286832" y="4433301"/>
                  <a:pt x="2324141" y="4433301"/>
                </a:cubicBezTo>
                <a:cubicBezTo>
                  <a:pt x="1040553" y="4433301"/>
                  <a:pt x="0" y="3392748"/>
                  <a:pt x="0" y="2109160"/>
                </a:cubicBezTo>
                <a:cubicBezTo>
                  <a:pt x="0" y="1226693"/>
                  <a:pt x="491824" y="459098"/>
                  <a:pt x="1216317" y="65530"/>
                </a:cubicBezTo>
                <a:lnTo>
                  <a:pt x="1352350" y="0"/>
                </a:lnTo>
                <a:lnTo>
                  <a:pt x="4475994" y="1232791"/>
                </a:lnTo>
                <a:lnTo>
                  <a:pt x="4543793" y="1418031"/>
                </a:lnTo>
                <a:cubicBezTo>
                  <a:pt x="4611700" y="1636359"/>
                  <a:pt x="4648282" y="1868487"/>
                  <a:pt x="4648282" y="2109160"/>
                </a:cubicBezTo>
                <a:cubicBezTo>
                  <a:pt x="4648282" y="2430057"/>
                  <a:pt x="4583247" y="2735764"/>
                  <a:pt x="4465639" y="3013821"/>
                </a:cubicBezTo>
                <a:close/>
              </a:path>
            </a:pathLst>
          </a:custGeom>
          <a:gradFill>
            <a:gsLst>
              <a:gs pos="31000">
                <a:schemeClr val="accent6">
                  <a:alpha val="1000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F4B1264E-7B5A-4325-840D-E1994D41E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8576" y="758952"/>
            <a:ext cx="2962656" cy="2514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xmlns="" id="{30B566CA-63FC-43A4-A9E1-7EC3164CB4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8576" y="3593592"/>
            <a:ext cx="2962656" cy="2514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7DBD15FE-44A7-4CA5-815B-71FF4994DB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9901" y="693738"/>
            <a:ext cx="3522980" cy="5446712"/>
          </a:xfrm>
        </p:spPr>
        <p:txBody>
          <a:bodyPr rtlCol="0" anchor="ctr"/>
          <a:lstStyle>
            <a:lvl1pPr marL="0" indent="0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 rtl="0"/>
            <a:r>
              <a:rPr lang="ru-RU"/>
              <a:t>Объект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6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C97D6C-07B7-434E-BBAE-19379570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rtlCol="0" anchor="b">
            <a:normAutofit/>
          </a:bodyPr>
          <a:lstStyle/>
          <a:p>
            <a:pPr rtl="0"/>
            <a:r>
              <a:rPr lang="ru-RU" sz="2800"/>
              <a:t>Образец заголовка</a:t>
            </a:r>
            <a:endParaRPr lang="ru-RU" sz="2800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DA2D2C88-FFBE-4F25-871F-68A09C5F53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119872" cy="6409944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8D0529A2-5928-42C4-B397-6AEE7520D2C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43938" y="2530475"/>
            <a:ext cx="3023806" cy="3427413"/>
          </a:xfrm>
        </p:spPr>
        <p:txBody>
          <a:bodyPr rtlCol="0"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ru-RU"/>
              <a:t>Объект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03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205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rtlCol="0" anchor="b"/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85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rtlCol="0" anchor="b"/>
          <a:lstStyle>
            <a:lvl1pPr>
              <a:defRPr sz="3200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20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306F3896-19D4-4232-82CE-6C81979F6F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191D0E40-FF26-4842-B967-3FA07E78DC55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7BE4E0C1-B316-4C88-9FF8-5BA9F1C67DCE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6F7B3B56-B1E0-482A-BCB7-F6DFF267F4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1184687" y="1185453"/>
            <a:ext cx="6408742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966FDA2-772B-4D2A-AB6A-EE70A258E8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043780" y="3413921"/>
            <a:ext cx="1951041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113291B3-B6EE-40A3-8DD7-FA478AD26E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20635413">
            <a:off x="-364225" y="1757079"/>
            <a:ext cx="3900087" cy="4178958"/>
          </a:xfrm>
          <a:custGeom>
            <a:avLst/>
            <a:gdLst>
              <a:gd name="connsiteX0" fmla="*/ 2431955 w 3900087"/>
              <a:gd name="connsiteY0" fmla="*/ 93939 h 4178958"/>
              <a:gd name="connsiteX1" fmla="*/ 3900087 w 3900087"/>
              <a:gd name="connsiteY1" fmla="*/ 2089479 h 4178958"/>
              <a:gd name="connsiteX2" fmla="*/ 1810608 w 3900087"/>
              <a:gd name="connsiteY2" fmla="*/ 4178958 h 4178958"/>
              <a:gd name="connsiteX3" fmla="*/ 77979 w 3900087"/>
              <a:gd name="connsiteY3" fmla="*/ 3257727 h 4178958"/>
              <a:gd name="connsiteX4" fmla="*/ 0 w 3900087"/>
              <a:gd name="connsiteY4" fmla="*/ 3129368 h 4178958"/>
              <a:gd name="connsiteX5" fmla="*/ 831517 w 3900087"/>
              <a:gd name="connsiteY5" fmla="*/ 244058 h 4178958"/>
              <a:gd name="connsiteX6" fmla="*/ 997289 w 3900087"/>
              <a:gd name="connsiteY6" fmla="*/ 164202 h 4178958"/>
              <a:gd name="connsiteX7" fmla="*/ 1810608 w 3900087"/>
              <a:gd name="connsiteY7" fmla="*/ 0 h 4178958"/>
              <a:gd name="connsiteX8" fmla="*/ 2431955 w 390008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7" h="4178958">
                <a:moveTo>
                  <a:pt x="2431955" y="93939"/>
                </a:moveTo>
                <a:cubicBezTo>
                  <a:pt x="3282516" y="358491"/>
                  <a:pt x="3900087" y="1151865"/>
                  <a:pt x="3900087" y="2089479"/>
                </a:cubicBezTo>
                <a:cubicBezTo>
                  <a:pt x="3900087" y="3243466"/>
                  <a:pt x="2964595" y="4178958"/>
                  <a:pt x="1810608" y="4178958"/>
                </a:cubicBezTo>
                <a:cubicBezTo>
                  <a:pt x="1089366" y="4178958"/>
                  <a:pt x="453474" y="3813531"/>
                  <a:pt x="77979" y="3257727"/>
                </a:cubicBezTo>
                <a:lnTo>
                  <a:pt x="0" y="3129368"/>
                </a:lnTo>
                <a:lnTo>
                  <a:pt x="831517" y="244058"/>
                </a:lnTo>
                <a:lnTo>
                  <a:pt x="997289" y="164202"/>
                </a:lnTo>
                <a:cubicBezTo>
                  <a:pt x="1247270" y="58468"/>
                  <a:pt x="1522111" y="0"/>
                  <a:pt x="1810608" y="0"/>
                </a:cubicBezTo>
                <a:cubicBezTo>
                  <a:pt x="2026981" y="0"/>
                  <a:pt x="2235672" y="32888"/>
                  <a:pt x="2431955" y="93939"/>
                </a:cubicBezTo>
                <a:close/>
              </a:path>
            </a:pathLst>
          </a:custGeom>
          <a:gradFill>
            <a:gsLst>
              <a:gs pos="34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D997F7F-035E-456B-A91D-4491044624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47595" y="413658"/>
            <a:ext cx="4400609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10052647-C66D-4244-962F-2AA82F92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6" y="586633"/>
            <a:ext cx="3125336" cy="361158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заголовка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Нижний колонтитул 4">
            <a:extLst>
              <a:ext uri="{FF2B5EF4-FFF2-40B4-BE49-F238E27FC236}">
                <a16:creationId xmlns:a16="http://schemas.microsoft.com/office/drawing/2014/main" xmlns="" id="{43D0BC76-B58B-4508-A4FF-DC3D3ADB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A73B76-2F23-43F4-BD43-914BAEE88CF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78375" y="863600"/>
            <a:ext cx="3441700" cy="5130800"/>
          </a:xfrm>
        </p:spPr>
        <p:txBody>
          <a:bodyPr rtlCol="0" anchor="ctr">
            <a:normAutofit/>
          </a:bodyPr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/>
              <a:t>Объект</a:t>
            </a:r>
          </a:p>
        </p:txBody>
      </p:sp>
      <p:sp>
        <p:nvSpPr>
          <p:cNvPr id="40" name="Рисунок 39">
            <a:extLst>
              <a:ext uri="{FF2B5EF4-FFF2-40B4-BE49-F238E27FC236}">
                <a16:creationId xmlns:a16="http://schemas.microsoft.com/office/drawing/2014/main" xmlns="" id="{25D66CC0-A06E-4254-AAF8-8DA80B0193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87384" y="868680"/>
            <a:ext cx="2505456" cy="1499616"/>
          </a:xfrm>
          <a:solidFill>
            <a:schemeClr val="accent6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1" name="Рисунок 39">
            <a:extLst>
              <a:ext uri="{FF2B5EF4-FFF2-40B4-BE49-F238E27FC236}">
                <a16:creationId xmlns:a16="http://schemas.microsoft.com/office/drawing/2014/main" xmlns="" id="{9E32C36A-291F-44F8-81D5-1899179E0A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87384" y="2688336"/>
            <a:ext cx="2505456" cy="1499616"/>
          </a:xfrm>
          <a:solidFill>
            <a:schemeClr val="accent6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2" name="Рисунок 39">
            <a:extLst>
              <a:ext uri="{FF2B5EF4-FFF2-40B4-BE49-F238E27FC236}">
                <a16:creationId xmlns:a16="http://schemas.microsoft.com/office/drawing/2014/main" xmlns="" id="{E44311D2-BC20-4706-9F00-7D9178FB0A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87384" y="4526280"/>
            <a:ext cx="2505456" cy="1499616"/>
          </a:xfrm>
          <a:solidFill>
            <a:schemeClr val="accent6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5" name="Дата 3">
            <a:extLst>
              <a:ext uri="{FF2B5EF4-FFF2-40B4-BE49-F238E27FC236}">
                <a16:creationId xmlns:a16="http://schemas.microsoft.com/office/drawing/2014/main" xmlns="" id="{B0C91521-9FA7-4A68-9C94-30DAE875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36" name="Номер слайда 5">
            <a:extLst>
              <a:ext uri="{FF2B5EF4-FFF2-40B4-BE49-F238E27FC236}">
                <a16:creationId xmlns:a16="http://schemas.microsoft.com/office/drawing/2014/main" xmlns="" id="{43143B3C-F960-42CF-BBA0-4990E987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9A857F5-96C8-461D-A78C-38E92FE1C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92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0A4A873-9306-44F1-9047-F853F008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893" y="457200"/>
            <a:ext cx="6230956" cy="1569368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50B5C48D-A262-4537-89A8-437CBFD860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xmlns="" id="{6702E7C4-3925-41D8-8339-6521FE726B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03470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Рисунок 11">
            <a:extLst>
              <a:ext uri="{FF2B5EF4-FFF2-40B4-BE49-F238E27FC236}">
                <a16:creationId xmlns:a16="http://schemas.microsoft.com/office/drawing/2014/main" xmlns="" id="{D748BF23-0309-4049-B999-7977CE56B2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206940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5" name="Рисунок 11">
            <a:extLst>
              <a:ext uri="{FF2B5EF4-FFF2-40B4-BE49-F238E27FC236}">
                <a16:creationId xmlns:a16="http://schemas.microsoft.com/office/drawing/2014/main" xmlns="" id="{342D563E-638C-4E20-9FB7-739D6E4A9A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810409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CDCF384C-15B5-46CF-BA28-3C6898C9A9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0438" y="2368550"/>
            <a:ext cx="6230411" cy="3390900"/>
          </a:xfrm>
        </p:spPr>
        <p:txBody>
          <a:bodyPr rtlCol="0"/>
          <a:lstStyle>
            <a:lvl1pPr marL="0" indent="0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 rtl="0"/>
            <a:r>
              <a:rPr lang="ru-RU"/>
              <a:t>Содержимое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06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AE2DFFA2-22D4-4919-9C0C-45E51AF578AC}"/>
              </a:ext>
            </a:extLst>
          </p:cNvPr>
          <p:cNvSpPr/>
          <p:nvPr userDrawn="1"/>
        </p:nvSpPr>
        <p:spPr>
          <a:xfrm rot="5400000" flipH="1">
            <a:off x="-152592" y="162118"/>
            <a:ext cx="6400418" cy="609523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4FBF45C-4020-4F59-8E88-4006B53BE427}"/>
              </a:ext>
            </a:extLst>
          </p:cNvPr>
          <p:cNvSpPr/>
          <p:nvPr userDrawn="1"/>
        </p:nvSpPr>
        <p:spPr>
          <a:xfrm rot="5400000" flipH="1">
            <a:off x="-161024" y="143687"/>
            <a:ext cx="6400418" cy="6113043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lumMod val="75000"/>
                  <a:alpha val="87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BFCE23BB-F1B6-4676-BAD7-56273E800FEB}"/>
              </a:ext>
            </a:extLst>
          </p:cNvPr>
          <p:cNvSpPr/>
          <p:nvPr userDrawn="1"/>
        </p:nvSpPr>
        <p:spPr>
          <a:xfrm rot="5400000" flipH="1">
            <a:off x="1932850" y="2249496"/>
            <a:ext cx="2211724" cy="6113042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3136A792-3F80-40BE-96DB-0CDC51B9AA89}"/>
              </a:ext>
            </a:extLst>
          </p:cNvPr>
          <p:cNvSpPr/>
          <p:nvPr userDrawn="1"/>
        </p:nvSpPr>
        <p:spPr>
          <a:xfrm rot="6097846">
            <a:off x="767675" y="747345"/>
            <a:ext cx="4808302" cy="4808302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xmlns="" id="{0A3C02BB-F8E9-47C7-AF5B-34F4E0DF2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154" y="987237"/>
            <a:ext cx="4506259" cy="2976491"/>
          </a:xfrm>
        </p:spPr>
        <p:txBody>
          <a:bodyPr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ru-RU">
                <a:solidFill>
                  <a:schemeClr val="bg1"/>
                </a:solidFill>
              </a:rPr>
              <a:t>Образец заголовка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Подзаголовок 2">
            <a:extLst>
              <a:ext uri="{FF2B5EF4-FFF2-40B4-BE49-F238E27FC236}">
                <a16:creationId xmlns:a16="http://schemas.microsoft.com/office/drawing/2014/main" xmlns="" id="{585BD763-B468-4FE3-BCE8-C2E276B77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154" y="4393824"/>
            <a:ext cx="4506259" cy="1597145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ru-RU" sz="1400">
                <a:solidFill>
                  <a:schemeClr val="bg1"/>
                </a:solidFill>
              </a:rPr>
              <a:t>Образец подзаголовка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xmlns="" id="{D482A36A-6BEB-495C-8399-9E9EA28C2B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1152" y="627063"/>
            <a:ext cx="4195763" cy="2674937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7" name="Рисунок 45">
            <a:extLst>
              <a:ext uri="{FF2B5EF4-FFF2-40B4-BE49-F238E27FC236}">
                <a16:creationId xmlns:a16="http://schemas.microsoft.com/office/drawing/2014/main" xmlns="" id="{23DC67C7-2D14-4866-B487-E6C7EF2D18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1152" y="3621024"/>
            <a:ext cx="4195763" cy="2674937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8" name="Дата 1">
            <a:extLst>
              <a:ext uri="{FF2B5EF4-FFF2-40B4-BE49-F238E27FC236}">
                <a16:creationId xmlns:a16="http://schemas.microsoft.com/office/drawing/2014/main" xmlns="" id="{2DCC7554-6615-4584-921E-91285C62C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9" name="Номер слайда 3">
            <a:extLst>
              <a:ext uri="{FF2B5EF4-FFF2-40B4-BE49-F238E27FC236}">
                <a16:creationId xmlns:a16="http://schemas.microsoft.com/office/drawing/2014/main" xmlns="" id="{564CDF61-B448-4746-A22C-52C864C1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0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иаграмма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C0C88D-87E5-47C3-AA92-269E45C85D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1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603500"/>
            <a:ext cx="10190163" cy="34686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4D12C7D5-A921-47A9-8619-DD3D6EC814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4834054">
            <a:off x="4822383" y="-1739232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4315B16-F859-4692-83E7-34DB86837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60818" y="0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5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иаграмма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C0C88D-87E5-47C3-AA92-269E45C85D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1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3" y="2865438"/>
            <a:ext cx="10240960" cy="270865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4D12C7D5-A921-47A9-8619-DD3D6EC814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4834054">
            <a:off x="4822383" y="-1739232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4315B16-F859-4692-83E7-34DB86837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60818" y="0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4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B46EB34-1B8B-4396-BFD2-98D14076D4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3E69A3D-D17E-4FD6-87AB-82FA30AC07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4038600" y="4463552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CAE216A4-83E5-4AF8-83B6-82171757BA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743141D-24A2-4BE2-B276-C20C06CB96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xmlns="" id="{A35F720A-671B-47F4-88B8-83CD2FE3B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10229073" cy="1171556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ru-RU" sz="3600">
                <a:solidFill>
                  <a:schemeClr val="bg1"/>
                </a:solidFill>
              </a:rPr>
              <a:t>Образец заголовка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xmlns="" id="{38168417-C3D6-45B7-898A-D94F37EA6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5970897"/>
            <a:ext cx="9448800" cy="429904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ru-RU" sz="1200">
                <a:solidFill>
                  <a:schemeClr val="bg1"/>
                </a:solidFill>
              </a:rPr>
              <a:t>Образец подзаголовка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7B0F7C81-3A6B-4709-B144-6A0DFEF3B8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4462272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4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ABBCEB0-C572-483A-88B2-C65A607EC2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428"/>
            <a:ext cx="12192001" cy="2386759"/>
          </a:xfrm>
          <a:prstGeom prst="rect">
            <a:avLst/>
          </a:prstGeom>
          <a:gradFill>
            <a:gsLst>
              <a:gs pos="10000">
                <a:schemeClr val="accent5">
                  <a:alpha val="86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4DDF8D-E0F6-454C-9BC5-15EF5630F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4817660" y="8011"/>
            <a:ext cx="7374340" cy="2378309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8" name="Заголовок 10">
            <a:extLst>
              <a:ext uri="{FF2B5EF4-FFF2-40B4-BE49-F238E27FC236}">
                <a16:creationId xmlns:a16="http://schemas.microsoft.com/office/drawing/2014/main" xmlns="" id="{382B2655-24B6-4245-8B87-EE7F13887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580030"/>
            <a:ext cx="10240903" cy="1009934"/>
          </a:xfrm>
        </p:spPr>
        <p:txBody>
          <a:bodyPr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E1866142-B2E0-46DB-B8B4-2078CE7804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5013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C386A221-28CD-49DF-AF22-78815A6E2F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3671C398-D779-4B1A-BD2F-395D1F3F8D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1928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C283C6BE-C8D0-4726-B217-58FE337E5E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97112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xmlns="" id="{035F3E11-74CF-4460-9FF3-DD91B5E57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1368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14">
            <a:extLst>
              <a:ext uri="{FF2B5EF4-FFF2-40B4-BE49-F238E27FC236}">
                <a16:creationId xmlns:a16="http://schemas.microsoft.com/office/drawing/2014/main" xmlns="" id="{7D857D03-665D-4D33-B7E8-B85D42470B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5013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8" name="Текст 14">
            <a:extLst>
              <a:ext uri="{FF2B5EF4-FFF2-40B4-BE49-F238E27FC236}">
                <a16:creationId xmlns:a16="http://schemas.microsoft.com/office/drawing/2014/main" xmlns="" id="{65D2C286-1A79-4B52-82F1-D520602693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67663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9" name="Текст 14">
            <a:extLst>
              <a:ext uri="{FF2B5EF4-FFF2-40B4-BE49-F238E27FC236}">
                <a16:creationId xmlns:a16="http://schemas.microsoft.com/office/drawing/2014/main" xmlns="" id="{F0B53ABB-D4AE-4C0B-9902-0C1763EE40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1308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30" name="Текст 14">
            <a:extLst>
              <a:ext uri="{FF2B5EF4-FFF2-40B4-BE49-F238E27FC236}">
                <a16:creationId xmlns:a16="http://schemas.microsoft.com/office/drawing/2014/main" xmlns="" id="{3AE87779-12F2-4327-ADEE-3F31BFB8D3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307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1" name="Текст 14">
            <a:extLst>
              <a:ext uri="{FF2B5EF4-FFF2-40B4-BE49-F238E27FC236}">
                <a16:creationId xmlns:a16="http://schemas.microsoft.com/office/drawing/2014/main" xmlns="" id="{0DCB8055-0EA2-426F-989D-AC9932A17A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952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32" name="Текст 14">
            <a:extLst>
              <a:ext uri="{FF2B5EF4-FFF2-40B4-BE49-F238E27FC236}">
                <a16:creationId xmlns:a16="http://schemas.microsoft.com/office/drawing/2014/main" xmlns="" id="{308EC59B-41AE-4F1B-9364-A00C479F76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24408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3" name="Текст 14">
            <a:extLst>
              <a:ext uri="{FF2B5EF4-FFF2-40B4-BE49-F238E27FC236}">
                <a16:creationId xmlns:a16="http://schemas.microsoft.com/office/drawing/2014/main" xmlns="" id="{BC3965F4-D2B3-4353-A638-332A3F4E70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38053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8594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1368" userDrawn="1">
          <p15:clr>
            <a:srgbClr val="FBAE40"/>
          </p15:clr>
        </p15:guide>
        <p15:guide id="2" pos="3024" userDrawn="1">
          <p15:clr>
            <a:srgbClr val="FBAE40"/>
          </p15:clr>
        </p15:guide>
        <p15:guide id="3" pos="4680" userDrawn="1">
          <p15:clr>
            <a:srgbClr val="FBAE40"/>
          </p15:clr>
        </p15:guide>
        <p15:guide id="4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15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5CF8EE9-A776-4052-ABB2-29666265C5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CCF2F3BB-127D-44BC-A8EF-A8BB5F5911CA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010D1F30-F118-4A1F-A48F-7E5706959F64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Понедельник, 1 февраля 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текста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fld id="{C01389E6-C847-4AD0-B56D-D205B2EAB1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3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0" r:id="rId3"/>
    <p:sldLayoutId id="2147483661" r:id="rId4"/>
    <p:sldLayoutId id="2147483686" r:id="rId5"/>
    <p:sldLayoutId id="2147483684" r:id="rId6"/>
    <p:sldLayoutId id="2147483681" r:id="rId7"/>
    <p:sldLayoutId id="2147483685" r:id="rId8"/>
    <p:sldLayoutId id="2147483650" r:id="rId9"/>
    <p:sldLayoutId id="2147483653" r:id="rId10"/>
    <p:sldLayoutId id="2147483682" r:id="rId11"/>
    <p:sldLayoutId id="2147483683" r:id="rId12"/>
    <p:sldLayoutId id="2147483679" r:id="rId13"/>
    <p:sldLayoutId id="2147483655" r:id="rId14"/>
    <p:sldLayoutId id="2147483656" r:id="rId15"/>
    <p:sldLayoutId id="2147483657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D5E3C6B7-507C-4330-B4B5-6B3975EF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rtlCol="0"/>
          <a:lstStyle/>
          <a:p>
            <a:pPr rtl="0"/>
            <a:fld id="{39A857F5-96C8-461D-A78C-38E92FE1C522}" type="slidenum">
              <a:rPr lang="ru-RU" smtClean="0"/>
              <a:pPr rtl="0"/>
              <a:t>1</a:t>
            </a:fld>
            <a:endParaRPr lang="ru-RU" dirty="0"/>
          </a:p>
        </p:txBody>
      </p:sp>
      <p:pic>
        <p:nvPicPr>
          <p:cNvPr id="15" name="Picture 8" descr="Главная - Торгово-промышленная палата г. Алматы | Ассоциация торговых и  промышленных предприятий">
            <a:extLst>
              <a:ext uri="{FF2B5EF4-FFF2-40B4-BE49-F238E27FC236}">
                <a16:creationId xmlns:a16="http://schemas.microsoft.com/office/drawing/2014/main" xmlns="" id="{687A6810-02B5-63B8-B0CD-FA2BEA54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97" y="987386"/>
            <a:ext cx="3699628" cy="348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0633ECE8-8680-16DE-D263-3FFD66D37225}"/>
              </a:ext>
            </a:extLst>
          </p:cNvPr>
          <p:cNvSpPr txBox="1">
            <a:spLocks/>
          </p:cNvSpPr>
          <p:nvPr/>
        </p:nvSpPr>
        <p:spPr>
          <a:xfrm>
            <a:off x="4240696" y="4767961"/>
            <a:ext cx="7951304" cy="11026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sz="2000" i="1" dirty="0">
              <a:solidFill>
                <a:schemeClr val="accent5"/>
              </a:solidFill>
              <a:latin typeface="Arial Narrow" panose="020B0606020202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CC474F-2B83-715C-970D-68453E73F164}"/>
              </a:ext>
            </a:extLst>
          </p:cNvPr>
          <p:cNvSpPr txBox="1"/>
          <p:nvPr/>
        </p:nvSpPr>
        <p:spPr>
          <a:xfrm>
            <a:off x="1" y="1471353"/>
            <a:ext cx="39319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2400" b="1" dirty="0" smtClean="0">
                <a:solidFill>
                  <a:schemeClr val="bg1"/>
                </a:solidFill>
                <a:latin typeface="Minion Pro Cond" panose="02040706060201020203" pitchFamily="18" charset="0"/>
              </a:rPr>
              <a:t>Отчет о деятельности </a:t>
            </a:r>
            <a:endParaRPr lang="ru-RU" sz="2400" b="1" dirty="0">
              <a:solidFill>
                <a:schemeClr val="bg1"/>
              </a:solidFill>
              <a:latin typeface="Minion Pro Cond" panose="02040706060201020203" pitchFamily="18" charset="0"/>
            </a:endParaRPr>
          </a:p>
          <a:p>
            <a:pPr algn="ctr" rtl="0"/>
            <a:r>
              <a:rPr lang="ru-RU" sz="2400" b="1" dirty="0">
                <a:solidFill>
                  <a:schemeClr val="bg1"/>
                </a:solidFill>
                <a:latin typeface="Minion Pro Cond" panose="02040706060201020203" pitchFamily="18" charset="0"/>
              </a:rPr>
              <a:t>Ассоциации деловых женщин </a:t>
            </a:r>
            <a:r>
              <a:rPr lang="ru-RU" sz="2400" b="1" dirty="0" smtClean="0">
                <a:solidFill>
                  <a:schemeClr val="bg1"/>
                </a:solidFill>
                <a:latin typeface="Minion Pro Cond" panose="02040706060201020203" pitchFamily="18" charset="0"/>
              </a:rPr>
              <a:t>область </a:t>
            </a:r>
            <a:r>
              <a:rPr lang="ru-RU" sz="2400" b="1" dirty="0" err="1" smtClean="0">
                <a:solidFill>
                  <a:schemeClr val="bg1"/>
                </a:solidFill>
                <a:latin typeface="Minion Pro Cond" panose="02040706060201020203" pitchFamily="18" charset="0"/>
              </a:rPr>
              <a:t>Жетісу</a:t>
            </a:r>
            <a:r>
              <a:rPr lang="ru-RU" sz="2400" b="1" dirty="0" smtClean="0">
                <a:solidFill>
                  <a:schemeClr val="bg1"/>
                </a:solidFill>
                <a:latin typeface="Minion Pro Cond" panose="02040706060201020203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Minion Pro Cond" panose="02040706060201020203" pitchFamily="18" charset="0"/>
              </a:rPr>
              <a:t>г.Талдыкорган</a:t>
            </a:r>
            <a:endParaRPr lang="ru-RU" sz="2400" b="1" dirty="0">
              <a:solidFill>
                <a:schemeClr val="bg1"/>
              </a:solidFill>
              <a:latin typeface="Minion Pro Cond" panose="02040706060201020203" pitchFamily="18" charset="0"/>
            </a:endParaRPr>
          </a:p>
          <a:p>
            <a:pPr algn="ctr" rtl="0"/>
            <a:r>
              <a:rPr lang="ru-RU" sz="2400" b="1" dirty="0">
                <a:solidFill>
                  <a:schemeClr val="bg1"/>
                </a:solidFill>
                <a:latin typeface="Minion Pro Cond" panose="02040706060201020203" pitchFamily="18" charset="0"/>
              </a:rPr>
              <a:t>за </a:t>
            </a:r>
            <a:r>
              <a:rPr lang="ru-RU" sz="2400" b="1" dirty="0" smtClean="0">
                <a:solidFill>
                  <a:schemeClr val="bg1"/>
                </a:solidFill>
                <a:latin typeface="Minion Pro Cond" panose="02040706060201020203" pitchFamily="18" charset="0"/>
              </a:rPr>
              <a:t>сентябрь </a:t>
            </a:r>
            <a:r>
              <a:rPr lang="ru-RU" sz="2400" b="1" dirty="0">
                <a:solidFill>
                  <a:schemeClr val="bg1"/>
                </a:solidFill>
                <a:latin typeface="Minion Pro Cond" panose="02040706060201020203" pitchFamily="18" charset="0"/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latin typeface="Minion Pro Cond" panose="02040706060201020203" pitchFamily="18" charset="0"/>
              </a:rPr>
              <a:t>декабрь </a:t>
            </a:r>
            <a:endParaRPr lang="ru-RU" sz="2400" b="1" dirty="0">
              <a:solidFill>
                <a:schemeClr val="bg1"/>
              </a:solidFill>
              <a:latin typeface="Minion Pro Cond" panose="02040706060201020203" pitchFamily="18" charset="0"/>
            </a:endParaRPr>
          </a:p>
          <a:p>
            <a:pPr algn="ctr" rtl="0"/>
            <a:r>
              <a:rPr lang="ru-RU" sz="2400" b="1" dirty="0">
                <a:solidFill>
                  <a:schemeClr val="bg1"/>
                </a:solidFill>
                <a:latin typeface="Minion Pro Cond" panose="02040706060201020203" pitchFamily="18" charset="0"/>
              </a:rPr>
              <a:t>2022 года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C72BA11-04EF-5FAE-2EEE-8C963342041F}"/>
              </a:ext>
            </a:extLst>
          </p:cNvPr>
          <p:cNvSpPr txBox="1"/>
          <p:nvPr/>
        </p:nvSpPr>
        <p:spPr>
          <a:xfrm>
            <a:off x="4735996" y="5139022"/>
            <a:ext cx="6960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/>
                </a:solidFill>
                <a:latin typeface="MS Reference Sans Serif" panose="020B0604030504040204" pitchFamily="34" charset="0"/>
                <a:ea typeface="Malgun Gothic" panose="020B0503020000020004" pitchFamily="34" charset="-127"/>
              </a:rPr>
              <a:t>«Быть видимой и значимой, а значит, </a:t>
            </a:r>
          </a:p>
          <a:p>
            <a:r>
              <a:rPr lang="ru-RU" sz="2400" dirty="0">
                <a:solidFill>
                  <a:schemeClr val="accent5"/>
                </a:solidFill>
                <a:latin typeface="MS Reference Sans Serif" panose="020B0604030504040204" pitchFamily="34" charset="0"/>
                <a:ea typeface="Malgun Gothic" panose="020B0503020000020004" pitchFamily="34" charset="-127"/>
              </a:rPr>
              <a:t>быть профессионалом и лидером»</a:t>
            </a:r>
          </a:p>
        </p:txBody>
      </p:sp>
    </p:spTree>
    <p:extLst>
      <p:ext uri="{BB962C8B-B14F-4D97-AF65-F5344CB8AC3E}">
        <p14:creationId xmlns:p14="http://schemas.microsoft.com/office/powerpoint/2010/main" val="73898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B4C6ED3-13A4-4C80-9C81-CB6CC8D7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11096"/>
            <a:ext cx="4114800" cy="457200"/>
          </a:xfrm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6D853837-26C5-47BD-A51B-085EDF92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59E283-8400-1690-30BB-52245D2782BB}"/>
              </a:ext>
            </a:extLst>
          </p:cNvPr>
          <p:cNvSpPr txBox="1"/>
          <p:nvPr/>
        </p:nvSpPr>
        <p:spPr>
          <a:xfrm>
            <a:off x="2259628" y="4927411"/>
            <a:ext cx="7669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19.10.2022 </a:t>
            </a:r>
            <a:r>
              <a:rPr lang="ru-RU" sz="2800" dirty="0" err="1" smtClean="0">
                <a:solidFill>
                  <a:schemeClr val="bg1"/>
                </a:solidFill>
              </a:rPr>
              <a:t>г.Мастермайнд</a:t>
            </a:r>
            <a:r>
              <a:rPr lang="ru-RU" sz="2800" dirty="0" smtClean="0">
                <a:solidFill>
                  <a:schemeClr val="bg1"/>
                </a:solidFill>
              </a:rPr>
              <a:t> 1 группа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Buhgalter\Downloads\WhatsApp Image 2023-01-09 at 12.48.2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14" y="198966"/>
            <a:ext cx="3270740" cy="436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uhgalter\Downloads\WhatsApp Image 2023-01-09 at 12.48.4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4" y="460917"/>
            <a:ext cx="2756389" cy="36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uhgalter\Downloads\WhatsApp Image 2023-01-09 at 12.49.0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5" y="460917"/>
            <a:ext cx="2877814" cy="383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4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11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6776" y="610227"/>
            <a:ext cx="10353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21.10.2022 г. Встреча </a:t>
            </a:r>
            <a:r>
              <a:rPr lang="ru-RU" sz="2000" dirty="0">
                <a:solidFill>
                  <a:schemeClr val="bg1"/>
                </a:solidFill>
              </a:rPr>
              <a:t>«Культура </a:t>
            </a:r>
            <a:r>
              <a:rPr lang="ru-RU" sz="2000" dirty="0" err="1">
                <a:solidFill>
                  <a:schemeClr val="bg1"/>
                </a:solidFill>
              </a:rPr>
              <a:t>менторинга</a:t>
            </a:r>
            <a:r>
              <a:rPr lang="ru-RU" sz="2000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6145" name="Picture 1" descr="C:\Users\Buhgalter\Downloads\WhatsApp Image 2023-01-09 at 13.01.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739" y="1213337"/>
            <a:ext cx="4988169" cy="37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Buhgalter\Downloads\WhatsApp Image 2023-01-09 at 13.01.3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6" y="1741854"/>
            <a:ext cx="3090496" cy="41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uhgalter\Downloads\WhatsApp Image 2023-01-09 at 13.10.3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93" y="1648067"/>
            <a:ext cx="2933699" cy="408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49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12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36280" y="412752"/>
            <a:ext cx="6029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26.10.2022 г. Встреча </a:t>
            </a:r>
            <a:r>
              <a:rPr lang="ru-RU" sz="2000" dirty="0">
                <a:solidFill>
                  <a:schemeClr val="bg1"/>
                </a:solidFill>
              </a:rPr>
              <a:t>по программе </a:t>
            </a: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 err="1">
                <a:solidFill>
                  <a:schemeClr val="bg1"/>
                </a:solidFill>
              </a:rPr>
              <a:t>Мастермайнд</a:t>
            </a:r>
            <a:r>
              <a:rPr lang="ru-RU" sz="2000" dirty="0">
                <a:solidFill>
                  <a:schemeClr val="bg1"/>
                </a:solidFill>
              </a:rPr>
              <a:t>» 2 группа</a:t>
            </a:r>
          </a:p>
        </p:txBody>
      </p:sp>
      <p:pic>
        <p:nvPicPr>
          <p:cNvPr id="7170" name="Picture 2" descr="C:\Users\Buhgalter\Downloads\WhatsApp Image 2023-01-09 at 13.18.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41" y="588598"/>
            <a:ext cx="3819360" cy="561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uhgalter\Downloads\WhatsApp Image 2023-01-09 at 13.18.5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96" y="1290696"/>
            <a:ext cx="4044462" cy="495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4990" y="532690"/>
            <a:ext cx="10315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25.10.22 г. Бизнес-завтрак членов Ассоциации, обсуждение текущей работы АДЖ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Buhgalter\Downloads\WhatsApp Image 2023-01-09 at 13.42.5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59" y="1099899"/>
            <a:ext cx="6342185" cy="47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80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14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21613" y="405829"/>
            <a:ext cx="7022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04.11.2022 г. Встреча </a:t>
            </a:r>
            <a:r>
              <a:rPr lang="ru-RU" sz="2000" dirty="0">
                <a:solidFill>
                  <a:schemeClr val="bg1"/>
                </a:solidFill>
              </a:rPr>
              <a:t>со студентами, представителями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«Управления предпринимателей», </a:t>
            </a:r>
            <a:r>
              <a:rPr lang="ru-RU" sz="2000" dirty="0" smtClean="0">
                <a:solidFill>
                  <a:schemeClr val="bg1"/>
                </a:solidFill>
              </a:rPr>
              <a:t>палатой «</a:t>
            </a:r>
            <a:r>
              <a:rPr lang="ru-RU" sz="2000" dirty="0" err="1" smtClean="0">
                <a:solidFill>
                  <a:schemeClr val="bg1"/>
                </a:solidFill>
              </a:rPr>
              <a:t>Атамекен</a:t>
            </a:r>
            <a:r>
              <a:rPr lang="ru-RU" sz="2000" dirty="0">
                <a:solidFill>
                  <a:schemeClr val="bg1"/>
                </a:solidFill>
              </a:rPr>
              <a:t>»  </a:t>
            </a:r>
          </a:p>
        </p:txBody>
      </p:sp>
      <p:pic>
        <p:nvPicPr>
          <p:cNvPr id="9218" name="Picture 2" descr="C:\Users\Buhgalter\Downloads\WhatsApp Image 2023-01-09 at 13.49.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61" y="1383323"/>
            <a:ext cx="2667000" cy="4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uhgalter\Downloads\WhatsApp Image 2023-01-09 at 13.49.4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13" y="1199661"/>
            <a:ext cx="2760785" cy="49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Buhgalter\Downloads\WhatsApp Image 2023-01-09 at 13.50.5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2" y="1503973"/>
            <a:ext cx="2418434" cy="429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3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15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35106" y="388581"/>
            <a:ext cx="97420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79600" algn="l"/>
              </a:tabLst>
            </a:pPr>
            <a:r>
              <a:rPr lang="ru-RU" sz="2000" dirty="0" smtClean="0">
                <a:solidFill>
                  <a:schemeClr val="bg1"/>
                </a:solidFill>
              </a:rPr>
              <a:t>13.11.2022 г. Бизнес-ланч</a:t>
            </a:r>
            <a:r>
              <a:rPr lang="ru-RU" sz="2000" dirty="0">
                <a:solidFill>
                  <a:schemeClr val="bg1"/>
                </a:solidFill>
              </a:rPr>
              <a:t>, с международным </a:t>
            </a:r>
            <a:r>
              <a:rPr lang="ru-RU" sz="2000" dirty="0" err="1">
                <a:solidFill>
                  <a:schemeClr val="bg1"/>
                </a:solidFill>
              </a:rPr>
              <a:t>эксперотом</a:t>
            </a:r>
            <a:r>
              <a:rPr lang="ru-RU" sz="2000" dirty="0">
                <a:solidFill>
                  <a:schemeClr val="bg1"/>
                </a:solidFill>
              </a:rPr>
              <a:t>  Виталием </a:t>
            </a:r>
            <a:r>
              <a:rPr lang="ru-RU" sz="2000" dirty="0" err="1" smtClean="0">
                <a:solidFill>
                  <a:schemeClr val="bg1"/>
                </a:solidFill>
              </a:rPr>
              <a:t>Киричек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</a:p>
          <a:p>
            <a:pPr>
              <a:tabLst>
                <a:tab pos="1879600" algn="l"/>
              </a:tabLst>
            </a:pPr>
            <a:r>
              <a:rPr lang="ru-RU" sz="2000" dirty="0" smtClean="0">
                <a:solidFill>
                  <a:schemeClr val="bg1"/>
                </a:solidFill>
              </a:rPr>
              <a:t>«Стратегическое мышление собственников бизнеса в период нестабильности»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Buhgalter\Downloads\WhatsApp Image 2023-01-09 at 14.03.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755" y="1321778"/>
            <a:ext cx="3896710" cy="410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Buhgalter\Downloads\WhatsApp Image 2023-01-09 at 14.02.5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15" y="1321778"/>
            <a:ext cx="5116390" cy="4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21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xmlns="" id="{B4425451-8618-441E-9D12-2D59D6AD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16</a:t>
            </a:fld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D55F055-3638-9652-C70C-87D1028FF6D6}"/>
              </a:ext>
            </a:extLst>
          </p:cNvPr>
          <p:cNvSpPr txBox="1"/>
          <p:nvPr/>
        </p:nvSpPr>
        <p:spPr>
          <a:xfrm>
            <a:off x="834887" y="320977"/>
            <a:ext cx="10522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16.11.2022 г. Встреча </a:t>
            </a:r>
            <a:r>
              <a:rPr lang="ru-RU" sz="2400" dirty="0">
                <a:solidFill>
                  <a:schemeClr val="bg1"/>
                </a:solidFill>
              </a:rPr>
              <a:t>по программе «</a:t>
            </a:r>
            <a:r>
              <a:rPr lang="ru-RU" sz="2400" dirty="0" err="1">
                <a:solidFill>
                  <a:schemeClr val="bg1"/>
                </a:solidFill>
              </a:rPr>
              <a:t>Мастермайнд</a:t>
            </a:r>
            <a:r>
              <a:rPr lang="ru-RU" sz="2400" dirty="0">
                <a:solidFill>
                  <a:schemeClr val="bg1"/>
                </a:solidFill>
              </a:rPr>
              <a:t>» 1 группа</a:t>
            </a:r>
            <a:endParaRPr lang="ru-RU" sz="2400" i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pic>
        <p:nvPicPr>
          <p:cNvPr id="11266" name="Picture 2" descr="C:\Users\Buhgalter\Downloads\WhatsApp Image 2023-01-09 at 14.05.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93" y="989775"/>
            <a:ext cx="3280630" cy="500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Buhgalter\Downloads\WhatsApp Image 2023-01-09 at 14.05.2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37" y="992363"/>
            <a:ext cx="3505201" cy="499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56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xmlns="" id="{B4425451-8618-441E-9D12-2D59D6AD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17</a:t>
            </a:fld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D55F055-3638-9652-C70C-87D1028FF6D6}"/>
              </a:ext>
            </a:extLst>
          </p:cNvPr>
          <p:cNvSpPr txBox="1"/>
          <p:nvPr/>
        </p:nvSpPr>
        <p:spPr>
          <a:xfrm>
            <a:off x="834887" y="251463"/>
            <a:ext cx="10522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22.11.2022 г. Бизнес-завтрак членов Ассоциации деловых женщин в </a:t>
            </a:r>
            <a:r>
              <a:rPr lang="ru-RU" sz="2400" dirty="0" err="1" smtClean="0">
                <a:solidFill>
                  <a:schemeClr val="bg1"/>
                </a:solidFill>
              </a:rPr>
              <a:t>г.Талдыкорган</a:t>
            </a:r>
            <a:endParaRPr lang="ru-RU" sz="2400" b="0" i="1" dirty="0">
              <a:solidFill>
                <a:schemeClr val="bg1"/>
              </a:solidFill>
              <a:effectLst/>
              <a:latin typeface="MS Reference Sans Serif" panose="020B0604030504040204" pitchFamily="34" charset="0"/>
            </a:endParaRPr>
          </a:p>
        </p:txBody>
      </p:sp>
      <p:pic>
        <p:nvPicPr>
          <p:cNvPr id="12291" name="Picture 3" descr="C:\Users\Buhgalter\Downloads\WhatsApp Image 2023-01-09 at 15.23.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23" y="1169377"/>
            <a:ext cx="8335107" cy="468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04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idx="1"/>
          </p:nvPr>
        </p:nvSpPr>
        <p:spPr>
          <a:xfrm>
            <a:off x="1512276" y="693772"/>
            <a:ext cx="9226063" cy="823912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23.11.2022 </a:t>
            </a:r>
            <a:r>
              <a:rPr lang="ru-RU" dirty="0">
                <a:solidFill>
                  <a:schemeClr val="bg1"/>
                </a:solidFill>
              </a:rPr>
              <a:t>г. Встреча по программе «</a:t>
            </a:r>
            <a:r>
              <a:rPr lang="ru-RU" dirty="0" err="1">
                <a:solidFill>
                  <a:schemeClr val="bg1"/>
                </a:solidFill>
              </a:rPr>
              <a:t>Мастермайнд</a:t>
            </a:r>
            <a:r>
              <a:rPr lang="ru-RU" dirty="0">
                <a:solidFill>
                  <a:schemeClr val="bg1"/>
                </a:solidFill>
              </a:rPr>
              <a:t>» 1 группа</a:t>
            </a:r>
            <a:endParaRPr lang="ru-RU" i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xmlns="" id="{B4425451-8618-441E-9D12-2D59D6AD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13318" name="Picture 6" descr="C:\Users\Buhgalter\Downloads\WhatsApp Image 2023-01-09 at 14.14.0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5" y="1488829"/>
            <a:ext cx="2816358" cy="441141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13319" name="Picture 7" descr="C:\Users\Buhgalter\Downloads\WhatsApp Image 2023-01-09 at 14.17.05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740" y="1175247"/>
            <a:ext cx="3509319" cy="504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Buhgalter\Downloads\WhatsApp Image 2023-01-09 at 14.17.1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92" y="1348152"/>
            <a:ext cx="2888359" cy="487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0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idx="1"/>
          </p:nvPr>
        </p:nvSpPr>
        <p:spPr>
          <a:xfrm>
            <a:off x="890953" y="342080"/>
            <a:ext cx="9226063" cy="823912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</a:t>
            </a:r>
            <a:endParaRPr lang="ru-RU" dirty="0" smtClean="0"/>
          </a:p>
          <a:p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sz="1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29.11.2022 </a:t>
            </a:r>
            <a:r>
              <a:rPr lang="ru-RU" sz="1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Командная стратегическая сессия.</a:t>
            </a:r>
          </a:p>
          <a:p>
            <a:endParaRPr lang="ru-RU" i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xmlns="" id="{B4425451-8618-441E-9D12-2D59D6AD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 flipH="1">
            <a:off x="4325815" y="3669324"/>
            <a:ext cx="410308" cy="134815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Buhgalter\Downloads\WhatsApp Image 2023-01-09 at 22.39.4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31" y="967153"/>
            <a:ext cx="4290646" cy="509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uhgalter\Downloads\WhatsApp Image 2023-01-09 at 22.39.45 (1)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76" y="3075719"/>
            <a:ext cx="2274003" cy="303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uhgalter\Downloads\WhatsApp Image 2023-01-09 at 22.39.4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7" y="814755"/>
            <a:ext cx="2114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uhgalter\Downloads\WhatsApp Image 2023-01-09 at 22.39.46 (1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342" y="1371600"/>
            <a:ext cx="2924021" cy="413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13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2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50371" y="45776"/>
            <a:ext cx="9683565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7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Общее количество </a:t>
            </a:r>
            <a:r>
              <a:rPr lang="ru-RU" sz="2000" dirty="0">
                <a:solidFill>
                  <a:schemeClr val="bg1"/>
                </a:solidFill>
              </a:rPr>
              <a:t>членов </a:t>
            </a:r>
            <a:r>
              <a:rPr lang="ru-RU" sz="2000" dirty="0" smtClean="0">
                <a:solidFill>
                  <a:schemeClr val="bg1"/>
                </a:solidFill>
              </a:rPr>
              <a:t>АДЖ по </a:t>
            </a:r>
            <a:r>
              <a:rPr lang="ru-RU" sz="2000" dirty="0" err="1" smtClean="0">
                <a:solidFill>
                  <a:schemeClr val="bg1"/>
                </a:solidFill>
              </a:rPr>
              <a:t>г.Талдыкорган</a:t>
            </a:r>
            <a:r>
              <a:rPr lang="ru-RU" sz="2000" dirty="0" smtClean="0">
                <a:solidFill>
                  <a:schemeClr val="bg1"/>
                </a:solidFill>
              </a:rPr>
              <a:t> – 25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Основное крыло - 19 членов.  Молодежное крыло - 6 </a:t>
            </a:r>
            <a:r>
              <a:rPr lang="ru-RU" sz="2000" dirty="0">
                <a:solidFill>
                  <a:schemeClr val="bg1"/>
                </a:solidFill>
              </a:rPr>
              <a:t>членов</a:t>
            </a:r>
            <a:endParaRPr lang="ru-RU" sz="20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C:\Users\Buhgalter\Downloads\WhatsApp Image 2023-01-06 at 02.38.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23" y="1266092"/>
            <a:ext cx="7775122" cy="49179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4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FF78BF-EED7-4AC2-968A-8644D622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ru-RU" dirty="0"/>
              <a:t>14 июня 2022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49EF26-3B47-496A-81C1-04CA0FC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20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FB2884-F47A-CEAE-EB5D-8C80E60F258C}"/>
              </a:ext>
            </a:extLst>
          </p:cNvPr>
          <p:cNvSpPr txBox="1"/>
          <p:nvPr/>
        </p:nvSpPr>
        <p:spPr>
          <a:xfrm>
            <a:off x="1915933" y="140661"/>
            <a:ext cx="78452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05.12.2022 г. «Форум </a:t>
            </a:r>
            <a:r>
              <a:rPr lang="ru-RU" sz="2400" dirty="0">
                <a:solidFill>
                  <a:schemeClr val="bg1"/>
                </a:solidFill>
              </a:rPr>
              <a:t>для женщин предпринимателей</a:t>
            </a:r>
            <a:r>
              <a:rPr lang="ru-RU" sz="2400" dirty="0" smtClean="0">
                <a:solidFill>
                  <a:schemeClr val="bg1"/>
                </a:solidFill>
              </a:rPr>
              <a:t>» палата «</a:t>
            </a:r>
            <a:r>
              <a:rPr lang="ru-RU" sz="2400" dirty="0" err="1" smtClean="0">
                <a:solidFill>
                  <a:schemeClr val="bg1"/>
                </a:solidFill>
              </a:rPr>
              <a:t>Атамекен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b="1" i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pic>
        <p:nvPicPr>
          <p:cNvPr id="14338" name="Picture 2" descr="C:\Users\Buhgalter\Downloads\WhatsApp Image 2023-01-09 at 14.30.18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00" y="1301260"/>
            <a:ext cx="4248153" cy="45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Buhgalter\Downloads\WhatsApp Image 2023-01-09 at 14.30.06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08" y="1717114"/>
            <a:ext cx="5411670" cy="405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323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F97915C8-089B-C99E-DEDE-84D708686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727" y="379344"/>
            <a:ext cx="10110369" cy="482047"/>
          </a:xfrm>
        </p:spPr>
        <p:txBody>
          <a:bodyPr>
            <a:noAutofit/>
          </a:bodyPr>
          <a:lstStyle/>
          <a:p>
            <a:r>
              <a:rPr lang="kk-KZ" sz="2000" b="0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13.12.2022 г.Бизнес завтрак. Подготовка к первому  «Новогоднему Балу предпринимателей по области жетысу»</a:t>
            </a:r>
            <a:endParaRPr lang="ru-RU" sz="2000" b="0" spc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Buhgalter\Downloads\WhatsApp Image 2023-01-09 at 15.23.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13" y="1301262"/>
            <a:ext cx="7794541" cy="438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9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22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5440" y="405829"/>
            <a:ext cx="9806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21.12.2022 г. Первый «Новогодний </a:t>
            </a:r>
            <a:r>
              <a:rPr lang="ru-RU" sz="2800" i="1" dirty="0">
                <a:solidFill>
                  <a:schemeClr val="bg1"/>
                </a:solidFill>
              </a:rPr>
              <a:t>Бал для предпринимателей области </a:t>
            </a:r>
            <a:r>
              <a:rPr lang="ru-RU" sz="2800" i="1" dirty="0" err="1">
                <a:solidFill>
                  <a:schemeClr val="bg1"/>
                </a:solidFill>
              </a:rPr>
              <a:t>Жет</a:t>
            </a:r>
            <a:r>
              <a:rPr lang="kk-KZ" sz="2800" i="1" dirty="0">
                <a:solidFill>
                  <a:schemeClr val="bg1"/>
                </a:solidFill>
              </a:rPr>
              <a:t>ісу»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C:\Users\Buhgalter\Downloads\WhatsApp Image 2023-01-09 at 15.56.4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7" y="1531701"/>
            <a:ext cx="3420149" cy="327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Buhgalter\Downloads\WhatsApp Image 2023-01-09 at 15.57.3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33" y="1875811"/>
            <a:ext cx="3989692" cy="40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Buhgalter\Downloads\WhatsApp Image 2023-01-09 at 16.38.2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747" y="1531701"/>
            <a:ext cx="3434895" cy="343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816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23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C653A3-8E68-0E37-2EA1-8BED6459E559}"/>
              </a:ext>
            </a:extLst>
          </p:cNvPr>
          <p:cNvSpPr txBox="1"/>
          <p:nvPr/>
        </p:nvSpPr>
        <p:spPr>
          <a:xfrm>
            <a:off x="2964759" y="1758459"/>
            <a:ext cx="63792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0" i="1" dirty="0" smtClean="0">
                <a:solidFill>
                  <a:srgbClr val="FF0000"/>
                </a:solidFill>
                <a:effectLst/>
                <a:latin typeface="MS Reference Sans Serif" panose="020B0604030504040204" pitchFamily="34" charset="0"/>
              </a:rPr>
              <a:t>Благодарю </a:t>
            </a:r>
          </a:p>
          <a:p>
            <a:pPr algn="ctr"/>
            <a:r>
              <a:rPr lang="ru-RU" sz="3600" i="1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з</a:t>
            </a:r>
            <a:r>
              <a:rPr lang="ru-RU" sz="3600" i="1" dirty="0" smtClean="0">
                <a:solidFill>
                  <a:srgbClr val="FF0000"/>
                </a:solidFill>
                <a:latin typeface="MS Reference Sans Serif" panose="020B0604030504040204" pitchFamily="34" charset="0"/>
              </a:rPr>
              <a:t>а внимание!</a:t>
            </a:r>
            <a:endParaRPr lang="ru-RU" sz="3600" i="1" dirty="0">
              <a:solidFill>
                <a:srgbClr val="FF0000"/>
              </a:solidFill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0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05346" y="271067"/>
            <a:ext cx="1034103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29.09.2022 г. Встреча с Акимом  </a:t>
            </a:r>
            <a:r>
              <a:rPr lang="ru-RU" sz="2000" dirty="0">
                <a:solidFill>
                  <a:schemeClr val="bg1"/>
                </a:solidFill>
              </a:rPr>
              <a:t>города </a:t>
            </a:r>
            <a:r>
              <a:rPr lang="ru-RU" sz="2000" dirty="0" err="1" smtClean="0">
                <a:solidFill>
                  <a:schemeClr val="bg1"/>
                </a:solidFill>
              </a:rPr>
              <a:t>Талдыкорган</a:t>
            </a:r>
            <a:r>
              <a:rPr lang="ru-RU" sz="2000" dirty="0" smtClean="0">
                <a:solidFill>
                  <a:schemeClr val="bg1"/>
                </a:solidFill>
              </a:rPr>
              <a:t> , знакомство с АДЖ 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C:\Users\Buhgalter\Downloads\WhatsApp Image 2023-01-06 at 02.22.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94" y="1309236"/>
            <a:ext cx="5664987" cy="42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uhgalter\Downloads\WhatsApp Image 2023-01-06 at 02.21.5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92" y="808986"/>
            <a:ext cx="3501671" cy="474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2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E4FB7EA2-5848-4DB6-828C-99DA351E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4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52E22F-65B5-BBA9-86E4-0F7DB248B255}"/>
              </a:ext>
            </a:extLst>
          </p:cNvPr>
          <p:cNvSpPr txBox="1"/>
          <p:nvPr/>
        </p:nvSpPr>
        <p:spPr>
          <a:xfrm>
            <a:off x="465288" y="1135607"/>
            <a:ext cx="554096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          </a:t>
            </a:r>
            <a:r>
              <a:rPr lang="ru-RU" sz="2400" b="1" i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29.09.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2022 г.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Презентация </a:t>
            </a:r>
            <a:r>
              <a:rPr lang="ru-RU" sz="2400" dirty="0">
                <a:solidFill>
                  <a:schemeClr val="bg1"/>
                </a:solidFill>
              </a:rPr>
              <a:t>АДЖ по обновленным </a:t>
            </a:r>
            <a:r>
              <a:rPr lang="ru-RU" sz="2400" dirty="0" smtClean="0">
                <a:solidFill>
                  <a:schemeClr val="bg1"/>
                </a:solidFill>
              </a:rPr>
              <a:t>программам: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Презентация Ассоциации</a:t>
            </a:r>
            <a:r>
              <a:rPr lang="ru-RU" sz="2400" dirty="0">
                <a:solidFill>
                  <a:schemeClr val="bg1"/>
                </a:solidFill>
              </a:rPr>
              <a:t>;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dirty="0" err="1" smtClean="0">
                <a:solidFill>
                  <a:schemeClr val="bg1"/>
                </a:solidFill>
              </a:rPr>
              <a:t>Менторинг</a:t>
            </a:r>
            <a:r>
              <a:rPr lang="ru-RU" sz="2400" dirty="0">
                <a:solidFill>
                  <a:schemeClr val="bg1"/>
                </a:solidFill>
              </a:rPr>
              <a:t>;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dirty="0" err="1" smtClean="0">
                <a:solidFill>
                  <a:schemeClr val="bg1"/>
                </a:solidFill>
              </a:rPr>
              <a:t>Мастермайнд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- Презентация </a:t>
            </a:r>
            <a:r>
              <a:rPr lang="ru-RU" sz="2400" dirty="0">
                <a:solidFill>
                  <a:schemeClr val="bg1"/>
                </a:solidFill>
              </a:rPr>
              <a:t>школы женского политического лидерства;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- Деловые </a:t>
            </a:r>
            <a:r>
              <a:rPr lang="ru-RU" sz="2400" dirty="0">
                <a:solidFill>
                  <a:schemeClr val="bg1"/>
                </a:solidFill>
              </a:rPr>
              <a:t>связи;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- Молодежное </a:t>
            </a:r>
            <a:r>
              <a:rPr lang="ru-RU" sz="2400" dirty="0">
                <a:solidFill>
                  <a:schemeClr val="bg1"/>
                </a:solidFill>
              </a:rPr>
              <a:t>крыло</a:t>
            </a:r>
            <a:endParaRPr lang="ru-RU" sz="2400" b="1" i="1" dirty="0" smtClean="0">
              <a:solidFill>
                <a:schemeClr val="bg1"/>
              </a:solidFill>
              <a:effectLst/>
              <a:latin typeface="MS Reference Sans Serif" panose="020B0604030504040204" pitchFamily="34" charset="0"/>
            </a:endParaRPr>
          </a:p>
        </p:txBody>
      </p:sp>
      <p:pic>
        <p:nvPicPr>
          <p:cNvPr id="3074" name="Picture 2" descr="C:\Users\Buhgalter\Downloads\WhatsApp Image 2023-01-06 at 02.38.28.jpe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8" b="7498"/>
          <a:stretch>
            <a:fillRect/>
          </a:stretch>
        </p:blipFill>
        <p:spPr bwMode="auto">
          <a:xfrm>
            <a:off x="6989763" y="615950"/>
            <a:ext cx="4195762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uhgalter\Downloads\WhatsApp Image 2023-01-06 at 02.53.29.jpe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3" b="26093"/>
          <a:stretch>
            <a:fillRect/>
          </a:stretch>
        </p:blipFill>
        <p:spPr bwMode="auto">
          <a:xfrm>
            <a:off x="6978650" y="3656013"/>
            <a:ext cx="4195763" cy="26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36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B4C6ED3-13A4-4C80-9C81-CB6CC8D7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11096"/>
            <a:ext cx="4114800" cy="457200"/>
          </a:xfrm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6D853837-26C5-47BD-A51B-085EDF92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2D66F9C-CDA7-F79C-0D62-8993C6277D21}"/>
              </a:ext>
            </a:extLst>
          </p:cNvPr>
          <p:cNvSpPr txBox="1"/>
          <p:nvPr/>
        </p:nvSpPr>
        <p:spPr>
          <a:xfrm>
            <a:off x="1325218" y="4646058"/>
            <a:ext cx="92948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30.09.2022 г.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Бизнес-встреча</a:t>
            </a:r>
            <a:r>
              <a:rPr lang="ru-RU" sz="2400" dirty="0">
                <a:solidFill>
                  <a:schemeClr val="bg1"/>
                </a:solidFill>
              </a:rPr>
              <a:t>, с успешной бизнес-</a:t>
            </a:r>
            <a:r>
              <a:rPr lang="ru-RU" sz="2400" dirty="0" err="1">
                <a:solidFill>
                  <a:schemeClr val="bg1"/>
                </a:solidFill>
              </a:rPr>
              <a:t>вумен</a:t>
            </a:r>
            <a:r>
              <a:rPr lang="ru-RU" sz="2400" dirty="0">
                <a:solidFill>
                  <a:schemeClr val="bg1"/>
                </a:solidFill>
              </a:rPr>
              <a:t> Ольгой Агаповой.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Формат встречи – живое общение. </a:t>
            </a:r>
            <a:r>
              <a:rPr lang="ru-RU" sz="2400" dirty="0" smtClean="0">
                <a:solidFill>
                  <a:schemeClr val="bg1"/>
                </a:solidFill>
              </a:rPr>
              <a:t>Обмен </a:t>
            </a:r>
            <a:r>
              <a:rPr lang="ru-RU" sz="2400" dirty="0">
                <a:solidFill>
                  <a:schemeClr val="bg1"/>
                </a:solidFill>
              </a:rPr>
              <a:t>опытом, </a:t>
            </a:r>
            <a:r>
              <a:rPr lang="ru-RU" sz="2400" dirty="0" err="1">
                <a:solidFill>
                  <a:schemeClr val="bg1"/>
                </a:solidFill>
              </a:rPr>
              <a:t>нетворкинг</a:t>
            </a:r>
            <a:r>
              <a:rPr lang="ru-RU" sz="2400" dirty="0">
                <a:solidFill>
                  <a:schemeClr val="bg1"/>
                </a:solidFill>
              </a:rPr>
              <a:t>, вопрос-ответ.</a:t>
            </a:r>
          </a:p>
        </p:txBody>
      </p:sp>
      <p:pic>
        <p:nvPicPr>
          <p:cNvPr id="1029" name="Picture 5" descr="C:\Users\Buhgalter\Downloads\WhatsApp Image 2023-01-09 at 12.29.0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181708"/>
            <a:ext cx="5509847" cy="41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uhgalter\Downloads\WhatsApp Image 2023-01-09 at 11.11.1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927" y="455403"/>
            <a:ext cx="3802473" cy="37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2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E4FB7EA2-5848-4DB6-828C-99DA351E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6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E9D8384-8394-1E1E-6A0E-C6D11D06F31C}"/>
              </a:ext>
            </a:extLst>
          </p:cNvPr>
          <p:cNvSpPr txBox="1"/>
          <p:nvPr/>
        </p:nvSpPr>
        <p:spPr>
          <a:xfrm>
            <a:off x="278961" y="1964531"/>
            <a:ext cx="54724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2400" b="0" i="1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06.10.2022 г.</a:t>
            </a:r>
          </a:p>
          <a:p>
            <a:pPr algn="ctr" rtl="0"/>
            <a:r>
              <a:rPr lang="ru-RU" sz="2400" b="0" i="1" dirty="0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Встреча с Акимом </a:t>
            </a:r>
            <a:r>
              <a:rPr lang="ru-RU" sz="2400" b="0" i="1" dirty="0" err="1" smtClean="0">
                <a:solidFill>
                  <a:schemeClr val="bg1"/>
                </a:solidFill>
                <a:effectLst/>
                <a:latin typeface="MS Reference Sans Serif" panose="020B0604030504040204" pitchFamily="34" charset="0"/>
              </a:rPr>
              <a:t>г.Талдыкорган</a:t>
            </a:r>
            <a:endParaRPr lang="ru-RU" sz="2400" b="0" i="1" dirty="0" smtClean="0">
              <a:solidFill>
                <a:schemeClr val="bg1"/>
              </a:solidFill>
              <a:effectLst/>
              <a:latin typeface="MS Reference Sans Serif" panose="020B0604030504040204" pitchFamily="34" charset="0"/>
            </a:endParaRPr>
          </a:p>
          <a:p>
            <a:pPr algn="ctr" rtl="0"/>
            <a:r>
              <a:rPr lang="ru-RU" sz="2400" i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Обсуждение вопросов от членов АДЖ касательно бизнеса.</a:t>
            </a:r>
            <a:endParaRPr lang="ru-RU" sz="2400" b="0" i="1" dirty="0" smtClean="0">
              <a:solidFill>
                <a:schemeClr val="bg1"/>
              </a:solidFill>
              <a:effectLst/>
              <a:latin typeface="MS Reference Sans Serif" panose="020B0604030504040204" pitchFamily="34" charset="0"/>
            </a:endParaRPr>
          </a:p>
        </p:txBody>
      </p:sp>
      <p:pic>
        <p:nvPicPr>
          <p:cNvPr id="2050" name="Picture 2" descr="C:\Users\Buhgalter\Downloads\WhatsApp Image 2023-01-09 at 11.28.51.jpe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r="58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uhgalter\Downloads\WhatsApp Image 2023-01-09 at 11.29.07.jpe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r="58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6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389E6-C847-4AD0-B56D-D205B2EAB1EE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3950" y="685711"/>
            <a:ext cx="3221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Первые соревнования по «</a:t>
            </a:r>
            <a:r>
              <a:rPr lang="ru-RU" sz="2800" dirty="0" err="1" smtClean="0">
                <a:solidFill>
                  <a:schemeClr val="bg1"/>
                </a:solidFill>
              </a:rPr>
              <a:t>Адаптативному</a:t>
            </a:r>
            <a:r>
              <a:rPr lang="ru-RU" sz="2800" dirty="0" smtClean="0">
                <a:solidFill>
                  <a:schemeClr val="bg1"/>
                </a:solidFill>
              </a:rPr>
              <a:t> плаванию среди детей с ментальными нарушениями по области </a:t>
            </a:r>
            <a:r>
              <a:rPr lang="ru-RU" sz="2800" dirty="0" err="1" smtClean="0">
                <a:solidFill>
                  <a:schemeClr val="bg1"/>
                </a:solidFill>
              </a:rPr>
              <a:t>Жет</a:t>
            </a:r>
            <a:r>
              <a:rPr lang="kk-KZ" sz="2800" dirty="0" smtClean="0">
                <a:solidFill>
                  <a:schemeClr val="bg1"/>
                </a:solidFill>
              </a:rPr>
              <a:t>ісу»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Buhgalter\Downloads\WhatsApp Image 2023-01-09 at 12.06.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77" y="2238366"/>
            <a:ext cx="2293697" cy="305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uhgalter\Downloads\WhatsApp Image 2023-01-09 at 12.06.52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28" y="358388"/>
            <a:ext cx="3759957" cy="375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uhgalter\Downloads\WhatsApp Image 2023-01-09 at 12.29.5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212" y="1962990"/>
            <a:ext cx="2117484" cy="34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4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432A381B-EC49-4FA8-B4CB-033658FD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14 июня 2022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E4FB7EA2-5848-4DB6-828C-99DA351E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8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52E22F-65B5-BBA9-86E4-0F7DB248B255}"/>
              </a:ext>
            </a:extLst>
          </p:cNvPr>
          <p:cNvSpPr txBox="1"/>
          <p:nvPr/>
        </p:nvSpPr>
        <p:spPr>
          <a:xfrm>
            <a:off x="344155" y="285939"/>
            <a:ext cx="5540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13.10.2022 г. Пресс-конференция </a:t>
            </a:r>
            <a:r>
              <a:rPr lang="ru-RU" sz="2400" dirty="0">
                <a:solidFill>
                  <a:schemeClr val="bg1"/>
                </a:solidFill>
              </a:rPr>
              <a:t>республиканского конкурса «Караван Доброты»</a:t>
            </a:r>
            <a:endParaRPr lang="ru-RU" sz="2200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pic>
        <p:nvPicPr>
          <p:cNvPr id="4101" name="Picture 5" descr="C:\Users\Buhgalter\Downloads\WhatsApp Image 2023-01-09 at 12.31.00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92" y="1486268"/>
            <a:ext cx="5579799" cy="36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Buhgalter\Downloads\WhatsApp Image 2023-01-09 at 12.31.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4" y="2157046"/>
            <a:ext cx="5564552" cy="313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2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432A381B-EC49-4FA8-B4CB-033658FD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14 июня 2022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E4FB7EA2-5848-4DB6-828C-99DA351E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9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52E22F-65B5-BBA9-86E4-0F7DB248B255}"/>
              </a:ext>
            </a:extLst>
          </p:cNvPr>
          <p:cNvSpPr txBox="1"/>
          <p:nvPr/>
        </p:nvSpPr>
        <p:spPr>
          <a:xfrm>
            <a:off x="380378" y="168709"/>
            <a:ext cx="5540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Встреча  Акима области  с предпринимателями </a:t>
            </a:r>
            <a:r>
              <a:rPr lang="ru-RU" sz="2400" dirty="0" err="1" smtClean="0">
                <a:solidFill>
                  <a:schemeClr val="bg1"/>
                </a:solidFill>
              </a:rPr>
              <a:t>г.Талдыкорган</a:t>
            </a:r>
            <a:r>
              <a:rPr lang="ru-RU" sz="2400" dirty="0" smtClean="0">
                <a:solidFill>
                  <a:schemeClr val="bg1"/>
                </a:solidFill>
              </a:rPr>
              <a:t> в Палате «</a:t>
            </a:r>
            <a:r>
              <a:rPr lang="ru-RU" sz="2400" dirty="0" err="1" smtClean="0">
                <a:solidFill>
                  <a:schemeClr val="bg1"/>
                </a:solidFill>
              </a:rPr>
              <a:t>Атамекен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200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pic>
        <p:nvPicPr>
          <p:cNvPr id="17410" name="Picture 2" descr="C:\Users\Buhgalter\Downloads\WhatsApp Image 2023-01-09 at 15.54.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1"/>
            <a:ext cx="3237902" cy="49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Buhgalter\Downloads\WhatsApp Image 2023-01-09 at 15.55.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17" y="1486268"/>
            <a:ext cx="3768284" cy="487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5839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74514614.tgt.Office_50301353_TF89309463_Win32_OJ112196155.potx" id="{8A7F4949-8952-43C0-98BB-C378658821EF}" vid="{1AED09B2-38D5-4DDD-96E4-5B5D9A6840B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C51EB17-D597-42E7-995C-18B75FCBF2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E43E0E-1DE3-4D32-85EB-739731B9E7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9123E8-1B6B-49B5-873D-A8D01C369B68}">
  <ds:schemaRefs>
    <ds:schemaRef ds:uri="http://purl.org/dc/elements/1.1/"/>
    <ds:schemaRef ds:uri="http://www.w3.org/XML/1998/namespace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230e9df3-be65-4c73-a93b-d1236ebd677e"/>
    <ds:schemaRef ds:uri="16c05727-aa75-4e4a-9b5f-8a80a1165891"/>
    <ds:schemaRef ds:uri="71af3243-3dd4-4a8d-8c0d-dd76da1f02a5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Градиентная заливка</Template>
  <TotalTime>4720</TotalTime>
  <Words>368</Words>
  <Application>Microsoft Office PowerPoint</Application>
  <PresentationFormat>Произвольный</PresentationFormat>
  <Paragraphs>78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GradientRiseVTI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13.12.2022 г.Бизнес завтрак. Подготовка к первому  «Новогоднему Балу предпринимателей по области жетысу»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Zamira Altybaeva</dc:creator>
  <cp:lastModifiedBy>Buhgalter</cp:lastModifiedBy>
  <cp:revision>111</cp:revision>
  <dcterms:created xsi:type="dcterms:W3CDTF">2022-06-10T10:40:36Z</dcterms:created>
  <dcterms:modified xsi:type="dcterms:W3CDTF">2023-01-09T16:58:10Z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